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60" r:id="rId4"/>
    <p:sldId id="264" r:id="rId5"/>
    <p:sldId id="262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70CC0A-4EE6-464A-80EF-3E8B08351209}" v="68" dt="2020-01-29T13:40:13.810"/>
    <p1510:client id="{21283874-1F49-4F9F-B6DD-5446F89D2391}" v="798" dt="2020-01-26T13:57:46.587"/>
    <p1510:client id="{2A01D8C5-5D27-4E4A-B7FD-D72B68B67908}" v="57" dt="2020-01-26T14:05:55.665"/>
    <p1510:client id="{4A83B60A-EA13-420C-A922-C92C403041A2}" v="19" dt="2020-01-27T11:15:34.036"/>
    <p1510:client id="{6EF287C2-F231-44A2-95E3-15B98D2322B6}" v="2" dt="2020-01-26T14:09:41.084"/>
    <p1510:client id="{805031AD-A3AA-4A98-90E7-008459D6A03F}" v="4" dt="2020-01-26T14:06:39.808"/>
    <p1510:client id="{A69C55BD-4A49-4BD7-9D5C-ABD3248BD71F}" v="1281" dt="2020-01-28T15:44:15.949"/>
    <p1510:client id="{A6E2BC57-D5E8-4E43-AEED-BA4CF4F41393}" v="97" dt="2020-01-27T20:23:06.758"/>
    <p1510:client id="{B6CE261B-40F3-46E0-9A57-9D2442A3A4F5}" v="84" dt="2020-01-29T13:23:16.350"/>
    <p1510:client id="{BC20F09F-C2CD-4697-AD93-CA4180DEEA82}" v="9" dt="2020-02-10T18:20:28.023"/>
    <p1510:client id="{C08DDFB6-C597-439C-99F6-99A718429D3C}" v="235" dt="2020-01-27T21:08:33.259"/>
    <p1510:client id="{E0CAF4A3-9487-42B3-9449-04D2AE9F344C}" v="29" dt="2020-01-26T14:25:03.331"/>
    <p1510:client id="{EB47FD4B-4731-4DC9-9E5B-BFE4047756C9}" v="70" dt="2020-01-26T12:33:55.1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-126" y="-2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essa Cormier" userId="983244d4d11c6ccb" providerId="Windows Live" clId="Web-{C08DDFB6-C597-439C-99F6-99A718429D3C}"/>
    <pc:docChg chg="addSld delSld modSld sldOrd">
      <pc:chgData name="Vanessa Cormier" userId="983244d4d11c6ccb" providerId="Windows Live" clId="Web-{C08DDFB6-C597-439C-99F6-99A718429D3C}" dt="2020-01-27T21:08:33.259" v="230"/>
      <pc:docMkLst>
        <pc:docMk/>
      </pc:docMkLst>
      <pc:sldChg chg="addSp delSp modSp">
        <pc:chgData name="Vanessa Cormier" userId="983244d4d11c6ccb" providerId="Windows Live" clId="Web-{C08DDFB6-C597-439C-99F6-99A718429D3C}" dt="2020-01-27T20:58:02.362" v="210"/>
        <pc:sldMkLst>
          <pc:docMk/>
          <pc:sldMk cId="1888788520" sldId="260"/>
        </pc:sldMkLst>
        <pc:spChg chg="del mod ord">
          <ac:chgData name="Vanessa Cormier" userId="983244d4d11c6ccb" providerId="Windows Live" clId="Web-{C08DDFB6-C597-439C-99F6-99A718429D3C}" dt="2020-01-27T20:47:09.218" v="10"/>
          <ac:spMkLst>
            <pc:docMk/>
            <pc:sldMk cId="1888788520" sldId="260"/>
            <ac:spMk id="2" creationId="{D9E19D76-366B-4327-9316-A9183FE49793}"/>
          </ac:spMkLst>
        </pc:spChg>
        <pc:spChg chg="mod ord">
          <ac:chgData name="Vanessa Cormier" userId="983244d4d11c6ccb" providerId="Windows Live" clId="Web-{C08DDFB6-C597-439C-99F6-99A718429D3C}" dt="2020-01-27T20:58:02.362" v="210"/>
          <ac:spMkLst>
            <pc:docMk/>
            <pc:sldMk cId="1888788520" sldId="260"/>
            <ac:spMk id="3" creationId="{E7EB584F-3918-480D-92BC-B85BC8B9B325}"/>
          </ac:spMkLst>
        </pc:spChg>
        <pc:spChg chg="del">
          <ac:chgData name="Vanessa Cormier" userId="983244d4d11c6ccb" providerId="Windows Live" clId="Web-{C08DDFB6-C597-439C-99F6-99A718429D3C}" dt="2020-01-27T20:46:23.139" v="8"/>
          <ac:spMkLst>
            <pc:docMk/>
            <pc:sldMk cId="1888788520" sldId="260"/>
            <ac:spMk id="11" creationId="{C9F26692-F12A-4F9E-9C6D-FABE9A277FD3}"/>
          </ac:spMkLst>
        </pc:spChg>
        <pc:spChg chg="del">
          <ac:chgData name="Vanessa Cormier" userId="983244d4d11c6ccb" providerId="Windows Live" clId="Web-{C08DDFB6-C597-439C-99F6-99A718429D3C}" dt="2020-01-27T20:46:23.139" v="8"/>
          <ac:spMkLst>
            <pc:docMk/>
            <pc:sldMk cId="1888788520" sldId="260"/>
            <ac:spMk id="15" creationId="{6BFB173A-5EF2-43F4-B3BB-6EA1975FAB85}"/>
          </ac:spMkLst>
        </pc:spChg>
        <pc:spChg chg="del">
          <ac:chgData name="Vanessa Cormier" userId="983244d4d11c6ccb" providerId="Windows Live" clId="Web-{C08DDFB6-C597-439C-99F6-99A718429D3C}" dt="2020-01-27T20:46:23.139" v="8"/>
          <ac:spMkLst>
            <pc:docMk/>
            <pc:sldMk cId="1888788520" sldId="260"/>
            <ac:spMk id="17" creationId="{726FC37F-1DE8-4A19-A1DE-0A2176ED8DD0}"/>
          </ac:spMkLst>
        </pc:spChg>
        <pc:picChg chg="del">
          <ac:chgData name="Vanessa Cormier" userId="983244d4d11c6ccb" providerId="Windows Live" clId="Web-{C08DDFB6-C597-439C-99F6-99A718429D3C}" dt="2020-01-27T20:40:40.184" v="1"/>
          <ac:picMkLst>
            <pc:docMk/>
            <pc:sldMk cId="1888788520" sldId="260"/>
            <ac:picMk id="4" creationId="{8CA406C2-C820-49EA-8441-219D6615BF91}"/>
          </ac:picMkLst>
        </pc:picChg>
        <pc:picChg chg="add del mod">
          <ac:chgData name="Vanessa Cormier" userId="983244d4d11c6ccb" providerId="Windows Live" clId="Web-{C08DDFB6-C597-439C-99F6-99A718429D3C}" dt="2020-01-27T20:57:37.862" v="208"/>
          <ac:picMkLst>
            <pc:docMk/>
            <pc:sldMk cId="1888788520" sldId="260"/>
            <ac:picMk id="5" creationId="{EC29A63E-21D2-4F42-A665-C62220955CD2}"/>
          </ac:picMkLst>
        </pc:picChg>
        <pc:picChg chg="del">
          <ac:chgData name="Vanessa Cormier" userId="983244d4d11c6ccb" providerId="Windows Live" clId="Web-{C08DDFB6-C597-439C-99F6-99A718429D3C}" dt="2020-01-27T20:40:44.935" v="2"/>
          <ac:picMkLst>
            <pc:docMk/>
            <pc:sldMk cId="1888788520" sldId="260"/>
            <ac:picMk id="6" creationId="{F5C24548-DC3F-49EC-B7D3-881D7A7E4DC8}"/>
          </ac:picMkLst>
        </pc:picChg>
        <pc:picChg chg="add mod">
          <ac:chgData name="Vanessa Cormier" userId="983244d4d11c6ccb" providerId="Windows Live" clId="Web-{C08DDFB6-C597-439C-99F6-99A718429D3C}" dt="2020-01-27T20:46:23.139" v="8"/>
          <ac:picMkLst>
            <pc:docMk/>
            <pc:sldMk cId="1888788520" sldId="260"/>
            <ac:picMk id="8" creationId="{ABFDC2E0-E47D-42E4-B6E8-3CA346FA6ECE}"/>
          </ac:picMkLst>
        </pc:picChg>
        <pc:picChg chg="add mod">
          <ac:chgData name="Vanessa Cormier" userId="983244d4d11c6ccb" providerId="Windows Live" clId="Web-{C08DDFB6-C597-439C-99F6-99A718429D3C}" dt="2020-01-27T20:46:23.139" v="8"/>
          <ac:picMkLst>
            <pc:docMk/>
            <pc:sldMk cId="1888788520" sldId="260"/>
            <ac:picMk id="10" creationId="{6CEF0386-2DF8-466C-B33E-3089421D0F92}"/>
          </ac:picMkLst>
        </pc:picChg>
        <pc:picChg chg="del">
          <ac:chgData name="Vanessa Cormier" userId="983244d4d11c6ccb" providerId="Windows Live" clId="Web-{C08DDFB6-C597-439C-99F6-99A718429D3C}" dt="2020-01-27T20:46:23.139" v="8"/>
          <ac:picMkLst>
            <pc:docMk/>
            <pc:sldMk cId="1888788520" sldId="260"/>
            <ac:picMk id="13" creationId="{19BDF44E-531A-4177-A2D6-2D2310D05830}"/>
          </ac:picMkLst>
        </pc:picChg>
        <pc:picChg chg="add mod ord">
          <ac:chgData name="Vanessa Cormier" userId="983244d4d11c6ccb" providerId="Windows Live" clId="Web-{C08DDFB6-C597-439C-99F6-99A718429D3C}" dt="2020-01-27T20:58:02.362" v="210"/>
          <ac:picMkLst>
            <pc:docMk/>
            <pc:sldMk cId="1888788520" sldId="260"/>
            <ac:picMk id="14" creationId="{72F2A31D-1F4B-440F-ABCE-D1FEDDAE1E2D}"/>
          </ac:picMkLst>
        </pc:picChg>
        <pc:picChg chg="add del">
          <ac:chgData name="Vanessa Cormier" userId="983244d4d11c6ccb" providerId="Windows Live" clId="Web-{C08DDFB6-C597-439C-99F6-99A718429D3C}" dt="2020-01-27T20:58:02.362" v="210"/>
          <ac:picMkLst>
            <pc:docMk/>
            <pc:sldMk cId="1888788520" sldId="260"/>
            <ac:picMk id="22" creationId="{4603FC70-67D9-49EF-983C-3853BF2B493D}"/>
          </ac:picMkLst>
        </pc:picChg>
        <pc:picChg chg="add">
          <ac:chgData name="Vanessa Cormier" userId="983244d4d11c6ccb" providerId="Windows Live" clId="Web-{C08DDFB6-C597-439C-99F6-99A718429D3C}" dt="2020-01-27T20:58:02.362" v="210"/>
          <ac:picMkLst>
            <pc:docMk/>
            <pc:sldMk cId="1888788520" sldId="260"/>
            <ac:picMk id="27" creationId="{4603FC70-67D9-49EF-983C-3853BF2B493D}"/>
          </ac:picMkLst>
        </pc:picChg>
      </pc:sldChg>
      <pc:sldChg chg="del">
        <pc:chgData name="Vanessa Cormier" userId="983244d4d11c6ccb" providerId="Windows Live" clId="Web-{C08DDFB6-C597-439C-99F6-99A718429D3C}" dt="2020-01-27T20:39:32.903" v="0"/>
        <pc:sldMkLst>
          <pc:docMk/>
          <pc:sldMk cId="1302103720" sldId="263"/>
        </pc:sldMkLst>
      </pc:sldChg>
      <pc:sldChg chg="addSp modSp new mod ord setBg setClrOvrMap">
        <pc:chgData name="Vanessa Cormier" userId="983244d4d11c6ccb" providerId="Windows Live" clId="Web-{C08DDFB6-C597-439C-99F6-99A718429D3C}" dt="2020-01-27T21:08:33.259" v="230"/>
        <pc:sldMkLst>
          <pc:docMk/>
          <pc:sldMk cId="2251863576" sldId="263"/>
        </pc:sldMkLst>
        <pc:spChg chg="add mod ord">
          <ac:chgData name="Vanessa Cormier" userId="983244d4d11c6ccb" providerId="Windows Live" clId="Web-{C08DDFB6-C597-439C-99F6-99A718429D3C}" dt="2020-01-27T21:06:54.631" v="220" actId="20577"/>
          <ac:spMkLst>
            <pc:docMk/>
            <pc:sldMk cId="2251863576" sldId="263"/>
            <ac:spMk id="2" creationId="{9C41359A-3B11-42FD-8295-AF7741D85453}"/>
          </ac:spMkLst>
        </pc:spChg>
        <pc:spChg chg="add mod ord">
          <ac:chgData name="Vanessa Cormier" userId="983244d4d11c6ccb" providerId="Windows Live" clId="Web-{C08DDFB6-C597-439C-99F6-99A718429D3C}" dt="2020-01-27T21:07:27.490" v="228" actId="20577"/>
          <ac:spMkLst>
            <pc:docMk/>
            <pc:sldMk cId="2251863576" sldId="263"/>
            <ac:spMk id="3" creationId="{CDC687B8-F0F2-4BBD-80CC-1A1943D471DF}"/>
          </ac:spMkLst>
        </pc:spChg>
        <pc:spChg chg="add">
          <ac:chgData name="Vanessa Cormier" userId="983244d4d11c6ccb" providerId="Windows Live" clId="Web-{C08DDFB6-C597-439C-99F6-99A718429D3C}" dt="2020-01-27T21:06:07.974" v="216"/>
          <ac:spMkLst>
            <pc:docMk/>
            <pc:sldMk cId="2251863576" sldId="263"/>
            <ac:spMk id="13" creationId="{E26B9EF5-5D92-4AC7-BC55-FC5C4C98ED4C}"/>
          </ac:spMkLst>
        </pc:spChg>
        <pc:spChg chg="add">
          <ac:chgData name="Vanessa Cormier" userId="983244d4d11c6ccb" providerId="Windows Live" clId="Web-{C08DDFB6-C597-439C-99F6-99A718429D3C}" dt="2020-01-27T21:06:07.974" v="216"/>
          <ac:spMkLst>
            <pc:docMk/>
            <pc:sldMk cId="2251863576" sldId="263"/>
            <ac:spMk id="15" creationId="{F05C5575-0F07-43D0-AE78-81EAA8E67152}"/>
          </ac:spMkLst>
        </pc:spChg>
        <pc:picChg chg="add mod">
          <ac:chgData name="Vanessa Cormier" userId="983244d4d11c6ccb" providerId="Windows Live" clId="Web-{C08DDFB6-C597-439C-99F6-99A718429D3C}" dt="2020-01-27T21:06:07.974" v="216"/>
          <ac:picMkLst>
            <pc:docMk/>
            <pc:sldMk cId="2251863576" sldId="263"/>
            <ac:picMk id="4" creationId="{2178BF1D-0478-4FCC-BDCA-CBD6F3CFEA1F}"/>
          </ac:picMkLst>
        </pc:picChg>
        <pc:picChg chg="add mod ord">
          <ac:chgData name="Vanessa Cormier" userId="983244d4d11c6ccb" providerId="Windows Live" clId="Web-{C08DDFB6-C597-439C-99F6-99A718429D3C}" dt="2020-01-27T21:06:07.974" v="216"/>
          <ac:picMkLst>
            <pc:docMk/>
            <pc:sldMk cId="2251863576" sldId="263"/>
            <ac:picMk id="6" creationId="{758D02EB-F5C4-4341-8A26-8A5A16FB1A7C}"/>
          </ac:picMkLst>
        </pc:picChg>
        <pc:picChg chg="add mod">
          <ac:chgData name="Vanessa Cormier" userId="983244d4d11c6ccb" providerId="Windows Live" clId="Web-{C08DDFB6-C597-439C-99F6-99A718429D3C}" dt="2020-01-27T21:06:07.974" v="216"/>
          <ac:picMkLst>
            <pc:docMk/>
            <pc:sldMk cId="2251863576" sldId="263"/>
            <ac:picMk id="8" creationId="{77A893DE-D4A0-4C5F-9614-8A3C8EF885D1}"/>
          </ac:picMkLst>
        </pc:picChg>
      </pc:sldChg>
    </pc:docChg>
  </pc:docChgLst>
  <pc:docChgLst>
    <pc:chgData name="Vanessa Cormier" userId="983244d4d11c6ccb" providerId="Windows Live" clId="Web-{E0CAF4A3-9487-42B3-9449-04D2AE9F344C}"/>
    <pc:docChg chg="modSld">
      <pc:chgData name="Vanessa Cormier" userId="983244d4d11c6ccb" providerId="Windows Live" clId="Web-{E0CAF4A3-9487-42B3-9449-04D2AE9F344C}" dt="2020-01-26T14:25:03.331" v="26" actId="1076"/>
      <pc:docMkLst>
        <pc:docMk/>
      </pc:docMkLst>
      <pc:sldChg chg="addSp delSp modSp">
        <pc:chgData name="Vanessa Cormier" userId="983244d4d11c6ccb" providerId="Windows Live" clId="Web-{E0CAF4A3-9487-42B3-9449-04D2AE9F344C}" dt="2020-01-26T14:20:32.189" v="17" actId="1076"/>
        <pc:sldMkLst>
          <pc:docMk/>
          <pc:sldMk cId="4164062123" sldId="257"/>
        </pc:sldMkLst>
        <pc:spChg chg="del">
          <ac:chgData name="Vanessa Cormier" userId="983244d4d11c6ccb" providerId="Windows Live" clId="Web-{E0CAF4A3-9487-42B3-9449-04D2AE9F344C}" dt="2020-01-26T14:10:40.576" v="0"/>
          <ac:spMkLst>
            <pc:docMk/>
            <pc:sldMk cId="4164062123" sldId="257"/>
            <ac:spMk id="3" creationId="{4E9DFF2E-3035-4AC4-B637-AAF93F9C3CD2}"/>
          </ac:spMkLst>
        </pc:spChg>
        <pc:spChg chg="add del mod">
          <ac:chgData name="Vanessa Cormier" userId="983244d4d11c6ccb" providerId="Windows Live" clId="Web-{E0CAF4A3-9487-42B3-9449-04D2AE9F344C}" dt="2020-01-26T14:11:20.608" v="3"/>
          <ac:spMkLst>
            <pc:docMk/>
            <pc:sldMk cId="4164062123" sldId="257"/>
            <ac:spMk id="5" creationId="{65BC27DE-266B-4074-AA63-347812BDAC63}"/>
          </ac:spMkLst>
        </pc:spChg>
        <pc:spChg chg="mod">
          <ac:chgData name="Vanessa Cormier" userId="983244d4d11c6ccb" providerId="Windows Live" clId="Web-{E0CAF4A3-9487-42B3-9449-04D2AE9F344C}" dt="2020-01-26T14:20:32.189" v="17" actId="1076"/>
          <ac:spMkLst>
            <pc:docMk/>
            <pc:sldMk cId="4164062123" sldId="257"/>
            <ac:spMk id="6" creationId="{9C67CB1F-4268-45AB-8D42-9874DD0CFBE1}"/>
          </ac:spMkLst>
        </pc:spChg>
        <pc:spChg chg="del">
          <ac:chgData name="Vanessa Cormier" userId="983244d4d11c6ccb" providerId="Windows Live" clId="Web-{E0CAF4A3-9487-42B3-9449-04D2AE9F344C}" dt="2020-01-26T14:20:02.142" v="12"/>
          <ac:spMkLst>
            <pc:docMk/>
            <pc:sldMk cId="4164062123" sldId="257"/>
            <ac:spMk id="18" creationId="{5434194B-EB56-4062-98C6-CB72F287E3F7}"/>
          </ac:spMkLst>
        </pc:spChg>
        <pc:spChg chg="del">
          <ac:chgData name="Vanessa Cormier" userId="983244d4d11c6ccb" providerId="Windows Live" clId="Web-{E0CAF4A3-9487-42B3-9449-04D2AE9F344C}" dt="2020-01-26T14:20:02.142" v="12"/>
          <ac:spMkLst>
            <pc:docMk/>
            <pc:sldMk cId="4164062123" sldId="257"/>
            <ac:spMk id="22" creationId="{B817D9AD-5E85-4E85-AC3E-43E24FA91AA1}"/>
          </ac:spMkLst>
        </pc:spChg>
        <pc:spChg chg="del">
          <ac:chgData name="Vanessa Cormier" userId="983244d4d11c6ccb" providerId="Windows Live" clId="Web-{E0CAF4A3-9487-42B3-9449-04D2AE9F344C}" dt="2020-01-26T14:20:02.142" v="12"/>
          <ac:spMkLst>
            <pc:docMk/>
            <pc:sldMk cId="4164062123" sldId="257"/>
            <ac:spMk id="24" creationId="{F0810290-E788-4DE3-B716-DBE58CC6A8EF}"/>
          </ac:spMkLst>
        </pc:spChg>
        <pc:spChg chg="add">
          <ac:chgData name="Vanessa Cormier" userId="983244d4d11c6ccb" providerId="Windows Live" clId="Web-{E0CAF4A3-9487-42B3-9449-04D2AE9F344C}" dt="2020-01-26T14:20:02.142" v="12"/>
          <ac:spMkLst>
            <pc:docMk/>
            <pc:sldMk cId="4164062123" sldId="257"/>
            <ac:spMk id="29" creationId="{9B789048-32EE-491B-8CBF-558344FDB2E8}"/>
          </ac:spMkLst>
        </pc:spChg>
        <pc:spChg chg="add">
          <ac:chgData name="Vanessa Cormier" userId="983244d4d11c6ccb" providerId="Windows Live" clId="Web-{E0CAF4A3-9487-42B3-9449-04D2AE9F344C}" dt="2020-01-26T14:20:02.142" v="12"/>
          <ac:spMkLst>
            <pc:docMk/>
            <pc:sldMk cId="4164062123" sldId="257"/>
            <ac:spMk id="33" creationId="{07500BEA-8A07-45E9-9219-40FBEECD558C}"/>
          </ac:spMkLst>
        </pc:spChg>
        <pc:spChg chg="add">
          <ac:chgData name="Vanessa Cormier" userId="983244d4d11c6ccb" providerId="Windows Live" clId="Web-{E0CAF4A3-9487-42B3-9449-04D2AE9F344C}" dt="2020-01-26T14:20:02.142" v="12"/>
          <ac:spMkLst>
            <pc:docMk/>
            <pc:sldMk cId="4164062123" sldId="257"/>
            <ac:spMk id="35" creationId="{F006ACBB-A8A7-4C1B-9832-A4BFEDD2E9EF}"/>
          </ac:spMkLst>
        </pc:spChg>
        <pc:spChg chg="add">
          <ac:chgData name="Vanessa Cormier" userId="983244d4d11c6ccb" providerId="Windows Live" clId="Web-{E0CAF4A3-9487-42B3-9449-04D2AE9F344C}" dt="2020-01-26T14:20:02.142" v="12"/>
          <ac:spMkLst>
            <pc:docMk/>
            <pc:sldMk cId="4164062123" sldId="257"/>
            <ac:spMk id="37" creationId="{46664683-CA82-4BDA-BCF2-581458074112}"/>
          </ac:spMkLst>
        </pc:spChg>
        <pc:picChg chg="mod">
          <ac:chgData name="Vanessa Cormier" userId="983244d4d11c6ccb" providerId="Windows Live" clId="Web-{E0CAF4A3-9487-42B3-9449-04D2AE9F344C}" dt="2020-01-26T14:20:02.142" v="12"/>
          <ac:picMkLst>
            <pc:docMk/>
            <pc:sldMk cId="4164062123" sldId="257"/>
            <ac:picMk id="2" creationId="{212D7DC2-7C16-46BA-9BA3-3698F7F18833}"/>
          </ac:picMkLst>
        </pc:picChg>
        <pc:picChg chg="mod">
          <ac:chgData name="Vanessa Cormier" userId="983244d4d11c6ccb" providerId="Windows Live" clId="Web-{E0CAF4A3-9487-42B3-9449-04D2AE9F344C}" dt="2020-01-26T14:20:02.142" v="12"/>
          <ac:picMkLst>
            <pc:docMk/>
            <pc:sldMk cId="4164062123" sldId="257"/>
            <ac:picMk id="4" creationId="{6B254D1F-299A-4A2A-9C6C-D447C70DB53E}"/>
          </ac:picMkLst>
        </pc:picChg>
        <pc:picChg chg="add mod">
          <ac:chgData name="Vanessa Cormier" userId="983244d4d11c6ccb" providerId="Windows Live" clId="Web-{E0CAF4A3-9487-42B3-9449-04D2AE9F344C}" dt="2020-01-26T14:20:02.142" v="12"/>
          <ac:picMkLst>
            <pc:docMk/>
            <pc:sldMk cId="4164062123" sldId="257"/>
            <ac:picMk id="7" creationId="{1B37CDC0-66B7-482E-A3BE-CF8BD5A1F378}"/>
          </ac:picMkLst>
        </pc:picChg>
        <pc:picChg chg="del">
          <ac:chgData name="Vanessa Cormier" userId="983244d4d11c6ccb" providerId="Windows Live" clId="Web-{E0CAF4A3-9487-42B3-9449-04D2AE9F344C}" dt="2020-01-26T14:20:02.142" v="12"/>
          <ac:picMkLst>
            <pc:docMk/>
            <pc:sldMk cId="4164062123" sldId="257"/>
            <ac:picMk id="20" creationId="{B3746DB1-35A8-422F-9955-4F8E75DBB077}"/>
          </ac:picMkLst>
        </pc:picChg>
        <pc:picChg chg="add">
          <ac:chgData name="Vanessa Cormier" userId="983244d4d11c6ccb" providerId="Windows Live" clId="Web-{E0CAF4A3-9487-42B3-9449-04D2AE9F344C}" dt="2020-01-26T14:20:02.142" v="12"/>
          <ac:picMkLst>
            <pc:docMk/>
            <pc:sldMk cId="4164062123" sldId="257"/>
            <ac:picMk id="31" creationId="{EDD2F41E-8948-4BFB-A2A3-CA8BA8ED97B8}"/>
          </ac:picMkLst>
        </pc:picChg>
      </pc:sldChg>
      <pc:sldChg chg="modSp">
        <pc:chgData name="Vanessa Cormier" userId="983244d4d11c6ccb" providerId="Windows Live" clId="Web-{E0CAF4A3-9487-42B3-9449-04D2AE9F344C}" dt="2020-01-26T14:11:56.983" v="4" actId="1076"/>
        <pc:sldMkLst>
          <pc:docMk/>
          <pc:sldMk cId="3920143235" sldId="259"/>
        </pc:sldMkLst>
        <pc:spChg chg="mod">
          <ac:chgData name="Vanessa Cormier" userId="983244d4d11c6ccb" providerId="Windows Live" clId="Web-{E0CAF4A3-9487-42B3-9449-04D2AE9F344C}" dt="2020-01-26T14:11:56.983" v="4" actId="1076"/>
          <ac:spMkLst>
            <pc:docMk/>
            <pc:sldMk cId="3920143235" sldId="259"/>
            <ac:spMk id="6" creationId="{FB0E8382-8FB9-4E82-93C4-18A77FA0E593}"/>
          </ac:spMkLst>
        </pc:spChg>
      </pc:sldChg>
      <pc:sldChg chg="addSp modSp">
        <pc:chgData name="Vanessa Cormier" userId="983244d4d11c6ccb" providerId="Windows Live" clId="Web-{E0CAF4A3-9487-42B3-9449-04D2AE9F344C}" dt="2020-01-26T14:25:03.331" v="26" actId="1076"/>
        <pc:sldMkLst>
          <pc:docMk/>
          <pc:sldMk cId="3299209294" sldId="261"/>
        </pc:sldMkLst>
        <pc:spChg chg="mod">
          <ac:chgData name="Vanessa Cormier" userId="983244d4d11c6ccb" providerId="Windows Live" clId="Web-{E0CAF4A3-9487-42B3-9449-04D2AE9F344C}" dt="2020-01-26T14:24:28.003" v="21" actId="1076"/>
          <ac:spMkLst>
            <pc:docMk/>
            <pc:sldMk cId="3299209294" sldId="261"/>
            <ac:spMk id="2" creationId="{3D4DD4D7-90F3-4F7F-AA07-3340F7F907BC}"/>
          </ac:spMkLst>
        </pc:spChg>
        <pc:spChg chg="add mod">
          <ac:chgData name="Vanessa Cormier" userId="983244d4d11c6ccb" providerId="Windows Live" clId="Web-{E0CAF4A3-9487-42B3-9449-04D2AE9F344C}" dt="2020-01-26T14:24:42.721" v="23" actId="20577"/>
          <ac:spMkLst>
            <pc:docMk/>
            <pc:sldMk cId="3299209294" sldId="261"/>
            <ac:spMk id="3" creationId="{BB392CC0-598B-4517-86DE-69B0C2D6ABCD}"/>
          </ac:spMkLst>
        </pc:spChg>
        <pc:picChg chg="add mod">
          <ac:chgData name="Vanessa Cormier" userId="983244d4d11c6ccb" providerId="Windows Live" clId="Web-{E0CAF4A3-9487-42B3-9449-04D2AE9F344C}" dt="2020-01-26T14:24:32.190" v="22" actId="1076"/>
          <ac:picMkLst>
            <pc:docMk/>
            <pc:sldMk cId="3299209294" sldId="261"/>
            <ac:picMk id="4" creationId="{90996999-09B3-4F97-8F34-F9BBF1D4AC8D}"/>
          </ac:picMkLst>
        </pc:picChg>
        <pc:picChg chg="mod">
          <ac:chgData name="Vanessa Cormier" userId="983244d4d11c6ccb" providerId="Windows Live" clId="Web-{E0CAF4A3-9487-42B3-9449-04D2AE9F344C}" dt="2020-01-26T14:25:03.331" v="26" actId="1076"/>
          <ac:picMkLst>
            <pc:docMk/>
            <pc:sldMk cId="3299209294" sldId="261"/>
            <ac:picMk id="7" creationId="{936D081A-559E-41A4-AD68-D1C744A0F464}"/>
          </ac:picMkLst>
        </pc:picChg>
      </pc:sldChg>
    </pc:docChg>
  </pc:docChgLst>
  <pc:docChgLst>
    <pc:chgData name="Vanessa Cormier" userId="983244d4d11c6ccb" providerId="Windows Live" clId="Web-{1C70CC0A-4EE6-464A-80EF-3E8B08351209}"/>
    <pc:docChg chg="modSld">
      <pc:chgData name="Vanessa Cormier" userId="983244d4d11c6ccb" providerId="Windows Live" clId="Web-{1C70CC0A-4EE6-464A-80EF-3E8B08351209}" dt="2020-01-29T13:40:13.810" v="68" actId="20577"/>
      <pc:docMkLst>
        <pc:docMk/>
      </pc:docMkLst>
      <pc:sldChg chg="modSp">
        <pc:chgData name="Vanessa Cormier" userId="983244d4d11c6ccb" providerId="Windows Live" clId="Web-{1C70CC0A-4EE6-464A-80EF-3E8B08351209}" dt="2020-01-29T13:40:13.810" v="68" actId="20577"/>
        <pc:sldMkLst>
          <pc:docMk/>
          <pc:sldMk cId="1888788520" sldId="260"/>
        </pc:sldMkLst>
        <pc:spChg chg="mod">
          <ac:chgData name="Vanessa Cormier" userId="983244d4d11c6ccb" providerId="Windows Live" clId="Web-{1C70CC0A-4EE6-464A-80EF-3E8B08351209}" dt="2020-01-29T13:40:13.810" v="68" actId="20577"/>
          <ac:spMkLst>
            <pc:docMk/>
            <pc:sldMk cId="1888788520" sldId="260"/>
            <ac:spMk id="3" creationId="{E7EB584F-3918-480D-92BC-B85BC8B9B325}"/>
          </ac:spMkLst>
        </pc:spChg>
      </pc:sldChg>
      <pc:sldChg chg="addSp delSp modSp mod setBg">
        <pc:chgData name="Vanessa Cormier" userId="983244d4d11c6ccb" providerId="Windows Live" clId="Web-{1C70CC0A-4EE6-464A-80EF-3E8B08351209}" dt="2020-01-29T13:38:56.749" v="59" actId="20577"/>
        <pc:sldMkLst>
          <pc:docMk/>
          <pc:sldMk cId="3225341657" sldId="262"/>
        </pc:sldMkLst>
        <pc:spChg chg="add mod">
          <ac:chgData name="Vanessa Cormier" userId="983244d4d11c6ccb" providerId="Windows Live" clId="Web-{1C70CC0A-4EE6-464A-80EF-3E8B08351209}" dt="2020-01-29T13:38:56.749" v="59" actId="20577"/>
          <ac:spMkLst>
            <pc:docMk/>
            <pc:sldMk cId="3225341657" sldId="262"/>
            <ac:spMk id="2" creationId="{AD122A4A-6B62-4E36-BCC9-DED6172349E5}"/>
          </ac:spMkLst>
        </pc:spChg>
        <pc:spChg chg="add">
          <ac:chgData name="Vanessa Cormier" userId="983244d4d11c6ccb" providerId="Windows Live" clId="Web-{1C70CC0A-4EE6-464A-80EF-3E8B08351209}" dt="2020-01-29T13:38:06.216" v="56"/>
          <ac:spMkLst>
            <pc:docMk/>
            <pc:sldMk cId="3225341657" sldId="262"/>
            <ac:spMk id="12" creationId="{07322A9E-F1EC-405E-8971-BA906EFFCCB8}"/>
          </ac:spMkLst>
        </pc:spChg>
        <pc:spChg chg="add">
          <ac:chgData name="Vanessa Cormier" userId="983244d4d11c6ccb" providerId="Windows Live" clId="Web-{1C70CC0A-4EE6-464A-80EF-3E8B08351209}" dt="2020-01-29T13:38:06.216" v="56"/>
          <ac:spMkLst>
            <pc:docMk/>
            <pc:sldMk cId="3225341657" sldId="262"/>
            <ac:spMk id="14" creationId="{A5704422-1118-4FD1-95AD-29A064EB80D9}"/>
          </ac:spMkLst>
        </pc:spChg>
        <pc:spChg chg="add">
          <ac:chgData name="Vanessa Cormier" userId="983244d4d11c6ccb" providerId="Windows Live" clId="Web-{1C70CC0A-4EE6-464A-80EF-3E8B08351209}" dt="2020-01-29T13:38:06.216" v="56"/>
          <ac:spMkLst>
            <pc:docMk/>
            <pc:sldMk cId="3225341657" sldId="262"/>
            <ac:spMk id="16" creationId="{A88B2AAA-B805-498E-A9E6-98B885855498}"/>
          </ac:spMkLst>
        </pc:spChg>
        <pc:spChg chg="add">
          <ac:chgData name="Vanessa Cormier" userId="983244d4d11c6ccb" providerId="Windows Live" clId="Web-{1C70CC0A-4EE6-464A-80EF-3E8B08351209}" dt="2020-01-29T13:38:06.216" v="56"/>
          <ac:spMkLst>
            <pc:docMk/>
            <pc:sldMk cId="3225341657" sldId="262"/>
            <ac:spMk id="18" creationId="{9B8051E0-19D7-43E1-BFD9-E6DBFEB3A3F1}"/>
          </ac:spMkLst>
        </pc:spChg>
        <pc:spChg chg="add">
          <ac:chgData name="Vanessa Cormier" userId="983244d4d11c6ccb" providerId="Windows Live" clId="Web-{1C70CC0A-4EE6-464A-80EF-3E8B08351209}" dt="2020-01-29T13:38:06.216" v="56"/>
          <ac:spMkLst>
            <pc:docMk/>
            <pc:sldMk cId="3225341657" sldId="262"/>
            <ac:spMk id="20" creationId="{4EDB2B02-86A2-46F5-A4BE-B7D9B10411D6}"/>
          </ac:spMkLst>
        </pc:spChg>
        <pc:spChg chg="add">
          <ac:chgData name="Vanessa Cormier" userId="983244d4d11c6ccb" providerId="Windows Live" clId="Web-{1C70CC0A-4EE6-464A-80EF-3E8B08351209}" dt="2020-01-29T13:38:06.216" v="56"/>
          <ac:spMkLst>
            <pc:docMk/>
            <pc:sldMk cId="3225341657" sldId="262"/>
            <ac:spMk id="22" creationId="{43954639-FB5D-41F4-9560-6F6DFE778425}"/>
          </ac:spMkLst>
        </pc:spChg>
        <pc:spChg chg="add">
          <ac:chgData name="Vanessa Cormier" userId="983244d4d11c6ccb" providerId="Windows Live" clId="Web-{1C70CC0A-4EE6-464A-80EF-3E8B08351209}" dt="2020-01-29T13:38:06.216" v="56"/>
          <ac:spMkLst>
            <pc:docMk/>
            <pc:sldMk cId="3225341657" sldId="262"/>
            <ac:spMk id="24" creationId="{E898931C-0323-41FA-A036-20F818B1FF81}"/>
          </ac:spMkLst>
        </pc:spChg>
        <pc:spChg chg="add">
          <ac:chgData name="Vanessa Cormier" userId="983244d4d11c6ccb" providerId="Windows Live" clId="Web-{1C70CC0A-4EE6-464A-80EF-3E8B08351209}" dt="2020-01-29T13:38:06.216" v="56"/>
          <ac:spMkLst>
            <pc:docMk/>
            <pc:sldMk cId="3225341657" sldId="262"/>
            <ac:spMk id="26" creationId="{89AFE9DD-0792-4B98-B4EB-97ACA17E6AA8}"/>
          </ac:spMkLst>
        </pc:spChg>
        <pc:spChg chg="add">
          <ac:chgData name="Vanessa Cormier" userId="983244d4d11c6ccb" providerId="Windows Live" clId="Web-{1C70CC0A-4EE6-464A-80EF-3E8B08351209}" dt="2020-01-29T13:38:06.216" v="56"/>
          <ac:spMkLst>
            <pc:docMk/>
            <pc:sldMk cId="3225341657" sldId="262"/>
            <ac:spMk id="28" creationId="{3981F5C4-9AE1-404E-AF44-A4E6DB374F9D}"/>
          </ac:spMkLst>
        </pc:spChg>
        <pc:spChg chg="add">
          <ac:chgData name="Vanessa Cormier" userId="983244d4d11c6ccb" providerId="Windows Live" clId="Web-{1C70CC0A-4EE6-464A-80EF-3E8B08351209}" dt="2020-01-29T13:38:06.216" v="56"/>
          <ac:spMkLst>
            <pc:docMk/>
            <pc:sldMk cId="3225341657" sldId="262"/>
            <ac:spMk id="30" creationId="{763C1781-8726-4FAC-8C45-FF40376BE409}"/>
          </ac:spMkLst>
        </pc:spChg>
        <pc:spChg chg="add">
          <ac:chgData name="Vanessa Cormier" userId="983244d4d11c6ccb" providerId="Windows Live" clId="Web-{1C70CC0A-4EE6-464A-80EF-3E8B08351209}" dt="2020-01-29T13:38:06.216" v="56"/>
          <ac:spMkLst>
            <pc:docMk/>
            <pc:sldMk cId="3225341657" sldId="262"/>
            <ac:spMk id="32" creationId="{301491B5-56C7-43DC-A3D9-861EECCA056A}"/>
          </ac:spMkLst>
        </pc:spChg>
        <pc:spChg chg="add">
          <ac:chgData name="Vanessa Cormier" userId="983244d4d11c6ccb" providerId="Windows Live" clId="Web-{1C70CC0A-4EE6-464A-80EF-3E8B08351209}" dt="2020-01-29T13:38:06.216" v="56"/>
          <ac:spMkLst>
            <pc:docMk/>
            <pc:sldMk cId="3225341657" sldId="262"/>
            <ac:spMk id="34" creationId="{237E2353-22DF-46E0-A200-FB30F8F394E2}"/>
          </ac:spMkLst>
        </pc:spChg>
        <pc:spChg chg="add">
          <ac:chgData name="Vanessa Cormier" userId="983244d4d11c6ccb" providerId="Windows Live" clId="Web-{1C70CC0A-4EE6-464A-80EF-3E8B08351209}" dt="2020-01-29T13:38:06.216" v="56"/>
          <ac:spMkLst>
            <pc:docMk/>
            <pc:sldMk cId="3225341657" sldId="262"/>
            <ac:spMk id="36" creationId="{DD6138DB-057B-45F7-A5F4-E7BFDA20D02C}"/>
          </ac:spMkLst>
        </pc:spChg>
        <pc:spChg chg="add">
          <ac:chgData name="Vanessa Cormier" userId="983244d4d11c6ccb" providerId="Windows Live" clId="Web-{1C70CC0A-4EE6-464A-80EF-3E8B08351209}" dt="2020-01-29T13:38:06.216" v="56"/>
          <ac:spMkLst>
            <pc:docMk/>
            <pc:sldMk cId="3225341657" sldId="262"/>
            <ac:spMk id="38" creationId="{79A54AB1-B64F-4843-BFAB-81CB74E66B65}"/>
          </ac:spMkLst>
        </pc:spChg>
        <pc:picChg chg="del">
          <ac:chgData name="Vanessa Cormier" userId="983244d4d11c6ccb" providerId="Windows Live" clId="Web-{1C70CC0A-4EE6-464A-80EF-3E8B08351209}" dt="2020-01-29T13:36:47.857" v="0"/>
          <ac:picMkLst>
            <pc:docMk/>
            <pc:sldMk cId="3225341657" sldId="262"/>
            <ac:picMk id="4" creationId="{0A2097EF-6289-49C6-878D-CBCAD704E02D}"/>
          </ac:picMkLst>
        </pc:picChg>
        <pc:picChg chg="mod ord">
          <ac:chgData name="Vanessa Cormier" userId="983244d4d11c6ccb" providerId="Windows Live" clId="Web-{1C70CC0A-4EE6-464A-80EF-3E8B08351209}" dt="2020-01-29T13:38:06.216" v="56"/>
          <ac:picMkLst>
            <pc:docMk/>
            <pc:sldMk cId="3225341657" sldId="262"/>
            <ac:picMk id="7" creationId="{F7F1C06A-EBCC-4654-92EE-FB1FA63795DA}"/>
          </ac:picMkLst>
        </pc:picChg>
      </pc:sldChg>
    </pc:docChg>
  </pc:docChgLst>
  <pc:docChgLst>
    <pc:chgData name="Vanessa Cormier" userId="983244d4d11c6ccb" providerId="Windows Live" clId="Web-{A6E2BC57-D5E8-4E43-AEED-BA4CF4F41393}"/>
    <pc:docChg chg="addSld modSld">
      <pc:chgData name="Vanessa Cormier" userId="983244d4d11c6ccb" providerId="Windows Live" clId="Web-{A6E2BC57-D5E8-4E43-AEED-BA4CF4F41393}" dt="2020-01-27T20:23:06.758" v="95"/>
      <pc:docMkLst>
        <pc:docMk/>
      </pc:docMkLst>
      <pc:sldChg chg="addSp modSp">
        <pc:chgData name="Vanessa Cormier" userId="983244d4d11c6ccb" providerId="Windows Live" clId="Web-{A6E2BC57-D5E8-4E43-AEED-BA4CF4F41393}" dt="2020-01-27T20:22:20.898" v="91" actId="1076"/>
        <pc:sldMkLst>
          <pc:docMk/>
          <pc:sldMk cId="1888788520" sldId="260"/>
        </pc:sldMkLst>
        <pc:spChg chg="add mod">
          <ac:chgData name="Vanessa Cormier" userId="983244d4d11c6ccb" providerId="Windows Live" clId="Web-{A6E2BC57-D5E8-4E43-AEED-BA4CF4F41393}" dt="2020-01-27T20:22:20.898" v="91" actId="1076"/>
          <ac:spMkLst>
            <pc:docMk/>
            <pc:sldMk cId="1888788520" sldId="260"/>
            <ac:spMk id="2" creationId="{D9E19D76-366B-4327-9316-A9183FE49793}"/>
          </ac:spMkLst>
        </pc:spChg>
        <pc:spChg chg="mod">
          <ac:chgData name="Vanessa Cormier" userId="983244d4d11c6ccb" providerId="Windows Live" clId="Web-{A6E2BC57-D5E8-4E43-AEED-BA4CF4F41393}" dt="2020-01-27T20:20:36.585" v="16" actId="20577"/>
          <ac:spMkLst>
            <pc:docMk/>
            <pc:sldMk cId="1888788520" sldId="260"/>
            <ac:spMk id="3" creationId="{E7EB584F-3918-480D-92BC-B85BC8B9B325}"/>
          </ac:spMkLst>
        </pc:spChg>
      </pc:sldChg>
      <pc:sldChg chg="addSp delSp modSp add replId">
        <pc:chgData name="Vanessa Cormier" userId="983244d4d11c6ccb" providerId="Windows Live" clId="Web-{A6E2BC57-D5E8-4E43-AEED-BA4CF4F41393}" dt="2020-01-27T20:23:06.758" v="95"/>
        <pc:sldMkLst>
          <pc:docMk/>
          <pc:sldMk cId="1302103720" sldId="263"/>
        </pc:sldMkLst>
        <pc:spChg chg="add del mod">
          <ac:chgData name="Vanessa Cormier" userId="983244d4d11c6ccb" providerId="Windows Live" clId="Web-{A6E2BC57-D5E8-4E43-AEED-BA4CF4F41393}" dt="2020-01-27T20:23:06.758" v="95"/>
          <ac:spMkLst>
            <pc:docMk/>
            <pc:sldMk cId="1302103720" sldId="263"/>
            <ac:spMk id="5" creationId="{06FEB317-FC5D-494C-84B6-407225D958AB}"/>
          </ac:spMkLst>
        </pc:spChg>
      </pc:sldChg>
    </pc:docChg>
  </pc:docChgLst>
  <pc:docChgLst>
    <pc:chgData name="Vanessa Cormier" userId="983244d4d11c6ccb" providerId="Windows Live" clId="Web-{21283874-1F49-4F9F-B6DD-5446F89D2391}"/>
    <pc:docChg chg="addSld modSld">
      <pc:chgData name="Vanessa Cormier" userId="983244d4d11c6ccb" providerId="Windows Live" clId="Web-{21283874-1F49-4F9F-B6DD-5446F89D2391}" dt="2020-01-26T13:57:46.587" v="792" actId="20577"/>
      <pc:docMkLst>
        <pc:docMk/>
      </pc:docMkLst>
      <pc:sldChg chg="addSp modSp mod setBg">
        <pc:chgData name="Vanessa Cormier" userId="983244d4d11c6ccb" providerId="Windows Live" clId="Web-{21283874-1F49-4F9F-B6DD-5446F89D2391}" dt="2020-01-26T13:12:25.025" v="372" actId="20577"/>
        <pc:sldMkLst>
          <pc:docMk/>
          <pc:sldMk cId="3784089036" sldId="256"/>
        </pc:sldMkLst>
        <pc:spChg chg="mod">
          <ac:chgData name="Vanessa Cormier" userId="983244d4d11c6ccb" providerId="Windows Live" clId="Web-{21283874-1F49-4F9F-B6DD-5446F89D2391}" dt="2020-01-26T13:12:25.025" v="372" actId="20577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Vanessa Cormier" userId="983244d4d11c6ccb" providerId="Windows Live" clId="Web-{21283874-1F49-4F9F-B6DD-5446F89D2391}" dt="2020-01-26T13:12:01.790" v="371"/>
          <ac:spMkLst>
            <pc:docMk/>
            <pc:sldMk cId="3784089036" sldId="256"/>
            <ac:spMk id="3" creationId="{00000000-0000-0000-0000-000000000000}"/>
          </ac:spMkLst>
        </pc:spChg>
        <pc:spChg chg="add">
          <ac:chgData name="Vanessa Cormier" userId="983244d4d11c6ccb" providerId="Windows Live" clId="Web-{21283874-1F49-4F9F-B6DD-5446F89D2391}" dt="2020-01-26T13:12:01.790" v="371"/>
          <ac:spMkLst>
            <pc:docMk/>
            <pc:sldMk cId="3784089036" sldId="256"/>
            <ac:spMk id="8" creationId="{23962611-DFD5-4092-AAFD-559E3DFCE2C9}"/>
          </ac:spMkLst>
        </pc:spChg>
        <pc:picChg chg="add">
          <ac:chgData name="Vanessa Cormier" userId="983244d4d11c6ccb" providerId="Windows Live" clId="Web-{21283874-1F49-4F9F-B6DD-5446F89D2391}" dt="2020-01-26T13:12:01.790" v="371"/>
          <ac:picMkLst>
            <pc:docMk/>
            <pc:sldMk cId="3784089036" sldId="256"/>
            <ac:picMk id="10" creationId="{2270F1FA-0425-408F-9861-80BF5AFB276D}"/>
          </ac:picMkLst>
        </pc:picChg>
      </pc:sldChg>
      <pc:sldChg chg="addSp delSp modSp new mod setBg">
        <pc:chgData name="Vanessa Cormier" userId="983244d4d11c6ccb" providerId="Windows Live" clId="Web-{21283874-1F49-4F9F-B6DD-5446F89D2391}" dt="2020-01-26T13:13:55.790" v="385" actId="20577"/>
        <pc:sldMkLst>
          <pc:docMk/>
          <pc:sldMk cId="4164062123" sldId="257"/>
        </pc:sldMkLst>
        <pc:spChg chg="add mod">
          <ac:chgData name="Vanessa Cormier" userId="983244d4d11c6ccb" providerId="Windows Live" clId="Web-{21283874-1F49-4F9F-B6DD-5446F89D2391}" dt="2020-01-26T13:13:55.790" v="385" actId="20577"/>
          <ac:spMkLst>
            <pc:docMk/>
            <pc:sldMk cId="4164062123" sldId="257"/>
            <ac:spMk id="6" creationId="{9C67CB1F-4268-45AB-8D42-9874DD0CFBE1}"/>
          </ac:spMkLst>
        </pc:spChg>
        <pc:spChg chg="add del">
          <ac:chgData name="Vanessa Cormier" userId="983244d4d11c6ccb" providerId="Windows Live" clId="Web-{21283874-1F49-4F9F-B6DD-5446F89D2391}" dt="2020-01-26T13:13:18.025" v="382"/>
          <ac:spMkLst>
            <pc:docMk/>
            <pc:sldMk cId="4164062123" sldId="257"/>
            <ac:spMk id="9" creationId="{2F19B711-C590-44D1-9AA8-9F143B0ED58A}"/>
          </ac:spMkLst>
        </pc:spChg>
        <pc:spChg chg="add del">
          <ac:chgData name="Vanessa Cormier" userId="983244d4d11c6ccb" providerId="Windows Live" clId="Web-{21283874-1F49-4F9F-B6DD-5446F89D2391}" dt="2020-01-26T13:13:18.025" v="382"/>
          <ac:spMkLst>
            <pc:docMk/>
            <pc:sldMk cId="4164062123" sldId="257"/>
            <ac:spMk id="11" creationId="{C0C79CF2-6A1C-4636-84CE-ABB2BE191D23}"/>
          </ac:spMkLst>
        </pc:spChg>
        <pc:spChg chg="add del">
          <ac:chgData name="Vanessa Cormier" userId="983244d4d11c6ccb" providerId="Windows Live" clId="Web-{21283874-1F49-4F9F-B6DD-5446F89D2391}" dt="2020-01-26T13:13:18.025" v="382"/>
          <ac:spMkLst>
            <pc:docMk/>
            <pc:sldMk cId="4164062123" sldId="257"/>
            <ac:spMk id="13" creationId="{7A5D17DF-AD65-402C-A95C-F13C770C9FCD}"/>
          </ac:spMkLst>
        </pc:spChg>
        <pc:spChg chg="add">
          <ac:chgData name="Vanessa Cormier" userId="983244d4d11c6ccb" providerId="Windows Live" clId="Web-{21283874-1F49-4F9F-B6DD-5446F89D2391}" dt="2020-01-26T13:13:18.025" v="382"/>
          <ac:spMkLst>
            <pc:docMk/>
            <pc:sldMk cId="4164062123" sldId="257"/>
            <ac:spMk id="18" creationId="{5434194B-EB56-4062-98C6-CB72F287E3F7}"/>
          </ac:spMkLst>
        </pc:spChg>
        <pc:spChg chg="add">
          <ac:chgData name="Vanessa Cormier" userId="983244d4d11c6ccb" providerId="Windows Live" clId="Web-{21283874-1F49-4F9F-B6DD-5446F89D2391}" dt="2020-01-26T13:13:18.025" v="382"/>
          <ac:spMkLst>
            <pc:docMk/>
            <pc:sldMk cId="4164062123" sldId="257"/>
            <ac:spMk id="22" creationId="{B817D9AD-5E85-4E85-AC3E-43E24FA91AA1}"/>
          </ac:spMkLst>
        </pc:spChg>
        <pc:spChg chg="add">
          <ac:chgData name="Vanessa Cormier" userId="983244d4d11c6ccb" providerId="Windows Live" clId="Web-{21283874-1F49-4F9F-B6DD-5446F89D2391}" dt="2020-01-26T13:13:18.025" v="382"/>
          <ac:spMkLst>
            <pc:docMk/>
            <pc:sldMk cId="4164062123" sldId="257"/>
            <ac:spMk id="24" creationId="{F0810290-E788-4DE3-B716-DBE58CC6A8EF}"/>
          </ac:spMkLst>
        </pc:spChg>
        <pc:picChg chg="add mod ord">
          <ac:chgData name="Vanessa Cormier" userId="983244d4d11c6ccb" providerId="Windows Live" clId="Web-{21283874-1F49-4F9F-B6DD-5446F89D2391}" dt="2020-01-26T13:13:18.025" v="382"/>
          <ac:picMkLst>
            <pc:docMk/>
            <pc:sldMk cId="4164062123" sldId="257"/>
            <ac:picMk id="2" creationId="{212D7DC2-7C16-46BA-9BA3-3698F7F18833}"/>
          </ac:picMkLst>
        </pc:picChg>
        <pc:picChg chg="add mod ord">
          <ac:chgData name="Vanessa Cormier" userId="983244d4d11c6ccb" providerId="Windows Live" clId="Web-{21283874-1F49-4F9F-B6DD-5446F89D2391}" dt="2020-01-26T13:13:18.025" v="382"/>
          <ac:picMkLst>
            <pc:docMk/>
            <pc:sldMk cId="4164062123" sldId="257"/>
            <ac:picMk id="4" creationId="{6B254D1F-299A-4A2A-9C6C-D447C70DB53E}"/>
          </ac:picMkLst>
        </pc:picChg>
        <pc:picChg chg="add">
          <ac:chgData name="Vanessa Cormier" userId="983244d4d11c6ccb" providerId="Windows Live" clId="Web-{21283874-1F49-4F9F-B6DD-5446F89D2391}" dt="2020-01-26T13:13:18.025" v="382"/>
          <ac:picMkLst>
            <pc:docMk/>
            <pc:sldMk cId="4164062123" sldId="257"/>
            <ac:picMk id="20" creationId="{B3746DB1-35A8-422F-9955-4F8E75DBB077}"/>
          </ac:picMkLst>
        </pc:picChg>
      </pc:sldChg>
      <pc:sldChg chg="addSp delSp modSp new mod setBg">
        <pc:chgData name="Vanessa Cormier" userId="983244d4d11c6ccb" providerId="Windows Live" clId="Web-{21283874-1F49-4F9F-B6DD-5446F89D2391}" dt="2020-01-26T12:50:34.009" v="163" actId="14100"/>
        <pc:sldMkLst>
          <pc:docMk/>
          <pc:sldMk cId="3370036132" sldId="258"/>
        </pc:sldMkLst>
        <pc:spChg chg="add mod">
          <ac:chgData name="Vanessa Cormier" userId="983244d4d11c6ccb" providerId="Windows Live" clId="Web-{21283874-1F49-4F9F-B6DD-5446F89D2391}" dt="2020-01-26T12:49:05.790" v="154" actId="20577"/>
          <ac:spMkLst>
            <pc:docMk/>
            <pc:sldMk cId="3370036132" sldId="258"/>
            <ac:spMk id="2" creationId="{151B55CB-4F65-4791-BA56-CC4ED263A8E7}"/>
          </ac:spMkLst>
        </pc:spChg>
        <pc:spChg chg="add mod">
          <ac:chgData name="Vanessa Cormier" userId="983244d4d11c6ccb" providerId="Windows Live" clId="Web-{21283874-1F49-4F9F-B6DD-5446F89D2391}" dt="2020-01-26T12:50:34.009" v="163" actId="14100"/>
          <ac:spMkLst>
            <pc:docMk/>
            <pc:sldMk cId="3370036132" sldId="258"/>
            <ac:spMk id="5" creationId="{813B5BD5-925A-454D-8E6B-5381AA4C4710}"/>
          </ac:spMkLst>
        </pc:spChg>
        <pc:spChg chg="add del">
          <ac:chgData name="Vanessa Cormier" userId="983244d4d11c6ccb" providerId="Windows Live" clId="Web-{21283874-1F49-4F9F-B6DD-5446F89D2391}" dt="2020-01-26T12:47:54.978" v="145"/>
          <ac:spMkLst>
            <pc:docMk/>
            <pc:sldMk cId="3370036132" sldId="258"/>
            <ac:spMk id="8" creationId="{6753252F-4873-4F63-801D-CC719279A7D5}"/>
          </ac:spMkLst>
        </pc:spChg>
        <pc:spChg chg="add del">
          <ac:chgData name="Vanessa Cormier" userId="983244d4d11c6ccb" providerId="Windows Live" clId="Web-{21283874-1F49-4F9F-B6DD-5446F89D2391}" dt="2020-01-26T12:47:54.978" v="145"/>
          <ac:spMkLst>
            <pc:docMk/>
            <pc:sldMk cId="3370036132" sldId="258"/>
            <ac:spMk id="10" creationId="{047C8CCB-F95D-4249-92DD-651249D3535A}"/>
          </ac:spMkLst>
        </pc:spChg>
        <pc:spChg chg="add">
          <ac:chgData name="Vanessa Cormier" userId="983244d4d11c6ccb" providerId="Windows Live" clId="Web-{21283874-1F49-4F9F-B6DD-5446F89D2391}" dt="2020-01-26T12:47:54.978" v="145"/>
          <ac:spMkLst>
            <pc:docMk/>
            <pc:sldMk cId="3370036132" sldId="258"/>
            <ac:spMk id="12" creationId="{A3BAF07C-C39E-42EB-BB22-8D46691D9735}"/>
          </ac:spMkLst>
        </pc:spChg>
        <pc:spChg chg="add del">
          <ac:chgData name="Vanessa Cormier" userId="983244d4d11c6ccb" providerId="Windows Live" clId="Web-{21283874-1F49-4F9F-B6DD-5446F89D2391}" dt="2020-01-26T12:47:54.962" v="144"/>
          <ac:spMkLst>
            <pc:docMk/>
            <pc:sldMk cId="3370036132" sldId="258"/>
            <ac:spMk id="15" creationId="{A4AC5506-6312-4701-8D3C-40187889A947}"/>
          </ac:spMkLst>
        </pc:spChg>
        <pc:spChg chg="add">
          <ac:chgData name="Vanessa Cormier" userId="983244d4d11c6ccb" providerId="Windows Live" clId="Web-{21283874-1F49-4F9F-B6DD-5446F89D2391}" dt="2020-01-26T12:47:54.978" v="145"/>
          <ac:spMkLst>
            <pc:docMk/>
            <pc:sldMk cId="3370036132" sldId="258"/>
            <ac:spMk id="38" creationId="{A7795DFA-888F-47E2-B44E-DE1D3B3E46A4}"/>
          </ac:spMkLst>
        </pc:spChg>
        <pc:grpChg chg="add">
          <ac:chgData name="Vanessa Cormier" userId="983244d4d11c6ccb" providerId="Windows Live" clId="Web-{21283874-1F49-4F9F-B6DD-5446F89D2391}" dt="2020-01-26T12:47:54.978" v="145"/>
          <ac:grpSpMkLst>
            <pc:docMk/>
            <pc:sldMk cId="3370036132" sldId="258"/>
            <ac:grpSpMk id="17" creationId="{D8E9CF54-0466-4261-9E62-0249E60E1886}"/>
          </ac:grpSpMkLst>
        </pc:grpChg>
        <pc:picChg chg="add mod">
          <ac:chgData name="Vanessa Cormier" userId="983244d4d11c6ccb" providerId="Windows Live" clId="Web-{21283874-1F49-4F9F-B6DD-5446F89D2391}" dt="2020-01-26T12:47:54.978" v="145"/>
          <ac:picMkLst>
            <pc:docMk/>
            <pc:sldMk cId="3370036132" sldId="258"/>
            <ac:picMk id="3" creationId="{74973CAE-8664-4F88-ACDA-22EF6C8FA2DF}"/>
          </ac:picMkLst>
        </pc:picChg>
      </pc:sldChg>
      <pc:sldChg chg="addSp delSp modSp new mod setBg setClrOvrMap">
        <pc:chgData name="Vanessa Cormier" userId="983244d4d11c6ccb" providerId="Windows Live" clId="Web-{21283874-1F49-4F9F-B6DD-5446F89D2391}" dt="2020-01-26T13:57:20.650" v="790" actId="20577"/>
        <pc:sldMkLst>
          <pc:docMk/>
          <pc:sldMk cId="3920143235" sldId="259"/>
        </pc:sldMkLst>
        <pc:spChg chg="add mod ord">
          <ac:chgData name="Vanessa Cormier" userId="983244d4d11c6ccb" providerId="Windows Live" clId="Web-{21283874-1F49-4F9F-B6DD-5446F89D2391}" dt="2020-01-26T13:57:20.650" v="790" actId="20577"/>
          <ac:spMkLst>
            <pc:docMk/>
            <pc:sldMk cId="3920143235" sldId="259"/>
            <ac:spMk id="2" creationId="{7368EBD2-7B21-489E-B0B4-619AD0E55CD4}"/>
          </ac:spMkLst>
        </pc:spChg>
        <pc:spChg chg="add mod ord">
          <ac:chgData name="Vanessa Cormier" userId="983244d4d11c6ccb" providerId="Windows Live" clId="Web-{21283874-1F49-4F9F-B6DD-5446F89D2391}" dt="2020-01-26T13:56:15.837" v="784"/>
          <ac:spMkLst>
            <pc:docMk/>
            <pc:sldMk cId="3920143235" sldId="259"/>
            <ac:spMk id="3" creationId="{230E3E24-3241-40C1-8E9D-EB12794F821D}"/>
          </ac:spMkLst>
        </pc:spChg>
        <pc:spChg chg="add mod">
          <ac:chgData name="Vanessa Cormier" userId="983244d4d11c6ccb" providerId="Windows Live" clId="Web-{21283874-1F49-4F9F-B6DD-5446F89D2391}" dt="2020-01-26T13:57:03.040" v="789" actId="20577"/>
          <ac:spMkLst>
            <pc:docMk/>
            <pc:sldMk cId="3920143235" sldId="259"/>
            <ac:spMk id="6" creationId="{FB0E8382-8FB9-4E82-93C4-18A77FA0E593}"/>
          </ac:spMkLst>
        </pc:spChg>
        <pc:spChg chg="add del">
          <ac:chgData name="Vanessa Cormier" userId="983244d4d11c6ccb" providerId="Windows Live" clId="Web-{21283874-1F49-4F9F-B6DD-5446F89D2391}" dt="2020-01-26T13:56:15.837" v="784"/>
          <ac:spMkLst>
            <pc:docMk/>
            <pc:sldMk cId="3920143235" sldId="259"/>
            <ac:spMk id="9" creationId="{1DB7C82F-AB7E-4F0C-B829-FA1B9C415180}"/>
          </ac:spMkLst>
        </pc:spChg>
        <pc:spChg chg="add">
          <ac:chgData name="Vanessa Cormier" userId="983244d4d11c6ccb" providerId="Windows Live" clId="Web-{21283874-1F49-4F9F-B6DD-5446F89D2391}" dt="2020-01-26T13:56:15.837" v="784"/>
          <ac:spMkLst>
            <pc:docMk/>
            <pc:sldMk cId="3920143235" sldId="259"/>
            <ac:spMk id="11" creationId="{3CD9DF72-87A3-404E-A828-84CBF11A8303}"/>
          </ac:spMkLst>
        </pc:spChg>
        <pc:spChg chg="add del">
          <ac:chgData name="Vanessa Cormier" userId="983244d4d11c6ccb" providerId="Windows Live" clId="Web-{21283874-1F49-4F9F-B6DD-5446F89D2391}" dt="2020-01-26T13:56:15.837" v="783"/>
          <ac:spMkLst>
            <pc:docMk/>
            <pc:sldMk cId="3920143235" sldId="259"/>
            <ac:spMk id="14" creationId="{F56F5174-31D9-4DBB-AAB7-A1FD7BDB1352}"/>
          </ac:spMkLst>
        </pc:spChg>
        <pc:spChg chg="add del">
          <ac:chgData name="Vanessa Cormier" userId="983244d4d11c6ccb" providerId="Windows Live" clId="Web-{21283874-1F49-4F9F-B6DD-5446F89D2391}" dt="2020-01-26T13:56:15.837" v="783"/>
          <ac:spMkLst>
            <pc:docMk/>
            <pc:sldMk cId="3920143235" sldId="259"/>
            <ac:spMk id="18" creationId="{F9A95BEE-6BB1-4A28-A8E6-A34B2E42EF87}"/>
          </ac:spMkLst>
        </pc:spChg>
        <pc:picChg chg="add mod">
          <ac:chgData name="Vanessa Cormier" userId="983244d4d11c6ccb" providerId="Windows Live" clId="Web-{21283874-1F49-4F9F-B6DD-5446F89D2391}" dt="2020-01-26T13:56:15.837" v="784"/>
          <ac:picMkLst>
            <pc:docMk/>
            <pc:sldMk cId="3920143235" sldId="259"/>
            <ac:picMk id="4" creationId="{F7E142CE-29A2-4E76-B25A-1493BAD858A3}"/>
          </ac:picMkLst>
        </pc:picChg>
        <pc:picChg chg="add del">
          <ac:chgData name="Vanessa Cormier" userId="983244d4d11c6ccb" providerId="Windows Live" clId="Web-{21283874-1F49-4F9F-B6DD-5446F89D2391}" dt="2020-01-26T13:56:15.837" v="783"/>
          <ac:picMkLst>
            <pc:docMk/>
            <pc:sldMk cId="3920143235" sldId="259"/>
            <ac:picMk id="16" creationId="{AE113210-7872-481A-ADE6-3A05CCAF5EB2}"/>
          </ac:picMkLst>
        </pc:picChg>
        <pc:cxnChg chg="add">
          <ac:chgData name="Vanessa Cormier" userId="983244d4d11c6ccb" providerId="Windows Live" clId="Web-{21283874-1F49-4F9F-B6DD-5446F89D2391}" dt="2020-01-26T13:56:15.837" v="784"/>
          <ac:cxnSpMkLst>
            <pc:docMk/>
            <pc:sldMk cId="3920143235" sldId="259"/>
            <ac:cxnSpMk id="12" creationId="{20E3A342-4D61-4E3F-AF90-1AB42AEB96CC}"/>
          </ac:cxnSpMkLst>
        </pc:cxnChg>
      </pc:sldChg>
      <pc:sldChg chg="addSp delSp modSp new mod setBg">
        <pc:chgData name="Vanessa Cormier" userId="983244d4d11c6ccb" providerId="Windows Live" clId="Web-{21283874-1F49-4F9F-B6DD-5446F89D2391}" dt="2020-01-26T13:38:54.759" v="661" actId="20577"/>
        <pc:sldMkLst>
          <pc:docMk/>
          <pc:sldMk cId="1888788520" sldId="260"/>
        </pc:sldMkLst>
        <pc:spChg chg="add del">
          <ac:chgData name="Vanessa Cormier" userId="983244d4d11c6ccb" providerId="Windows Live" clId="Web-{21283874-1F49-4F9F-B6DD-5446F89D2391}" dt="2020-01-26T13:15:39.603" v="393"/>
          <ac:spMkLst>
            <pc:docMk/>
            <pc:sldMk cId="1888788520" sldId="260"/>
            <ac:spMk id="2" creationId="{730A353B-E4FC-4725-B800-B5EB509222F4}"/>
          </ac:spMkLst>
        </pc:spChg>
        <pc:spChg chg="add mod">
          <ac:chgData name="Vanessa Cormier" userId="983244d4d11c6ccb" providerId="Windows Live" clId="Web-{21283874-1F49-4F9F-B6DD-5446F89D2391}" dt="2020-01-26T13:38:54.759" v="661" actId="20577"/>
          <ac:spMkLst>
            <pc:docMk/>
            <pc:sldMk cId="1888788520" sldId="260"/>
            <ac:spMk id="3" creationId="{E7EB584F-3918-480D-92BC-B85BC8B9B325}"/>
          </ac:spMkLst>
        </pc:spChg>
        <pc:spChg chg="add">
          <ac:chgData name="Vanessa Cormier" userId="983244d4d11c6ccb" providerId="Windows Live" clId="Web-{21283874-1F49-4F9F-B6DD-5446F89D2391}" dt="2020-01-26T13:37:51.603" v="602"/>
          <ac:spMkLst>
            <pc:docMk/>
            <pc:sldMk cId="1888788520" sldId="260"/>
            <ac:spMk id="11" creationId="{C9F26692-F12A-4F9E-9C6D-FABE9A277FD3}"/>
          </ac:spMkLst>
        </pc:spChg>
        <pc:spChg chg="add">
          <ac:chgData name="Vanessa Cormier" userId="983244d4d11c6ccb" providerId="Windows Live" clId="Web-{21283874-1F49-4F9F-B6DD-5446F89D2391}" dt="2020-01-26T13:37:51.603" v="602"/>
          <ac:spMkLst>
            <pc:docMk/>
            <pc:sldMk cId="1888788520" sldId="260"/>
            <ac:spMk id="15" creationId="{6BFB173A-5EF2-43F4-B3BB-6EA1975FAB85}"/>
          </ac:spMkLst>
        </pc:spChg>
        <pc:spChg chg="add">
          <ac:chgData name="Vanessa Cormier" userId="983244d4d11c6ccb" providerId="Windows Live" clId="Web-{21283874-1F49-4F9F-B6DD-5446F89D2391}" dt="2020-01-26T13:37:51.603" v="602"/>
          <ac:spMkLst>
            <pc:docMk/>
            <pc:sldMk cId="1888788520" sldId="260"/>
            <ac:spMk id="17" creationId="{726FC37F-1DE8-4A19-A1DE-0A2176ED8DD0}"/>
          </ac:spMkLst>
        </pc:spChg>
        <pc:picChg chg="add mod">
          <ac:chgData name="Vanessa Cormier" userId="983244d4d11c6ccb" providerId="Windows Live" clId="Web-{21283874-1F49-4F9F-B6DD-5446F89D2391}" dt="2020-01-26T13:37:51.603" v="602"/>
          <ac:picMkLst>
            <pc:docMk/>
            <pc:sldMk cId="1888788520" sldId="260"/>
            <ac:picMk id="4" creationId="{8CA406C2-C820-49EA-8441-219D6615BF91}"/>
          </ac:picMkLst>
        </pc:picChg>
        <pc:picChg chg="add mod">
          <ac:chgData name="Vanessa Cormier" userId="983244d4d11c6ccb" providerId="Windows Live" clId="Web-{21283874-1F49-4F9F-B6DD-5446F89D2391}" dt="2020-01-26T13:37:51.603" v="602"/>
          <ac:picMkLst>
            <pc:docMk/>
            <pc:sldMk cId="1888788520" sldId="260"/>
            <ac:picMk id="6" creationId="{F5C24548-DC3F-49EC-B7D3-881D7A7E4DC8}"/>
          </ac:picMkLst>
        </pc:picChg>
        <pc:picChg chg="add">
          <ac:chgData name="Vanessa Cormier" userId="983244d4d11c6ccb" providerId="Windows Live" clId="Web-{21283874-1F49-4F9F-B6DD-5446F89D2391}" dt="2020-01-26T13:37:51.603" v="602"/>
          <ac:picMkLst>
            <pc:docMk/>
            <pc:sldMk cId="1888788520" sldId="260"/>
            <ac:picMk id="13" creationId="{19BDF44E-531A-4177-A2D6-2D2310D05830}"/>
          </ac:picMkLst>
        </pc:picChg>
      </pc:sldChg>
      <pc:sldChg chg="addSp delSp modSp new">
        <pc:chgData name="Vanessa Cormier" userId="983244d4d11c6ccb" providerId="Windows Live" clId="Web-{21283874-1F49-4F9F-B6DD-5446F89D2391}" dt="2020-01-26T13:55:06.353" v="781" actId="1076"/>
        <pc:sldMkLst>
          <pc:docMk/>
          <pc:sldMk cId="3299209294" sldId="261"/>
        </pc:sldMkLst>
        <pc:spChg chg="add mod">
          <ac:chgData name="Vanessa Cormier" userId="983244d4d11c6ccb" providerId="Windows Live" clId="Web-{21283874-1F49-4F9F-B6DD-5446F89D2391}" dt="2020-01-26T13:55:06.353" v="781" actId="1076"/>
          <ac:spMkLst>
            <pc:docMk/>
            <pc:sldMk cId="3299209294" sldId="261"/>
            <ac:spMk id="2" creationId="{3D4DD4D7-90F3-4F7F-AA07-3340F7F907BC}"/>
          </ac:spMkLst>
        </pc:spChg>
        <pc:spChg chg="add mod">
          <ac:chgData name="Vanessa Cormier" userId="983244d4d11c6ccb" providerId="Windows Live" clId="Web-{21283874-1F49-4F9F-B6DD-5446F89D2391}" dt="2020-01-26T13:50:50.087" v="764" actId="20577"/>
          <ac:spMkLst>
            <pc:docMk/>
            <pc:sldMk cId="3299209294" sldId="261"/>
            <ac:spMk id="9" creationId="{7A5D680A-B6FC-4CA5-A0AC-1A0444B88B5B}"/>
          </ac:spMkLst>
        </pc:spChg>
        <pc:picChg chg="add del mod">
          <ac:chgData name="Vanessa Cormier" userId="983244d4d11c6ccb" providerId="Windows Live" clId="Web-{21283874-1F49-4F9F-B6DD-5446F89D2391}" dt="2020-01-26T13:44:15.962" v="669"/>
          <ac:picMkLst>
            <pc:docMk/>
            <pc:sldMk cId="3299209294" sldId="261"/>
            <ac:picMk id="3" creationId="{C7759EE8-E243-436C-8B83-6E3B619F0565}"/>
          </ac:picMkLst>
        </pc:picChg>
        <pc:picChg chg="add mod">
          <ac:chgData name="Vanessa Cormier" userId="983244d4d11c6ccb" providerId="Windows Live" clId="Web-{21283874-1F49-4F9F-B6DD-5446F89D2391}" dt="2020-01-26T13:41:21.790" v="666" actId="14100"/>
          <ac:picMkLst>
            <pc:docMk/>
            <pc:sldMk cId="3299209294" sldId="261"/>
            <ac:picMk id="5" creationId="{BD5C947B-DC1D-4C3B-A9B2-057814D9614E}"/>
          </ac:picMkLst>
        </pc:picChg>
        <pc:picChg chg="add mod">
          <ac:chgData name="Vanessa Cormier" userId="983244d4d11c6ccb" providerId="Windows Live" clId="Web-{21283874-1F49-4F9F-B6DD-5446F89D2391}" dt="2020-01-26T13:45:14.337" v="670" actId="1076"/>
          <ac:picMkLst>
            <pc:docMk/>
            <pc:sldMk cId="3299209294" sldId="261"/>
            <ac:picMk id="7" creationId="{936D081A-559E-41A4-AD68-D1C744A0F464}"/>
          </ac:picMkLst>
        </pc:picChg>
      </pc:sldChg>
      <pc:sldChg chg="addSp delSp modSp new">
        <pc:chgData name="Vanessa Cormier" userId="983244d4d11c6ccb" providerId="Windows Live" clId="Web-{21283874-1F49-4F9F-B6DD-5446F89D2391}" dt="2020-01-26T13:54:14.525" v="774" actId="14100"/>
        <pc:sldMkLst>
          <pc:docMk/>
          <pc:sldMk cId="3225341657" sldId="262"/>
        </pc:sldMkLst>
        <pc:spChg chg="add del">
          <ac:chgData name="Vanessa Cormier" userId="983244d4d11c6ccb" providerId="Windows Live" clId="Web-{21283874-1F49-4F9F-B6DD-5446F89D2391}" dt="2020-01-26T13:53:57.056" v="773"/>
          <ac:spMkLst>
            <pc:docMk/>
            <pc:sldMk cId="3225341657" sldId="262"/>
            <ac:spMk id="6" creationId="{5BE0855D-B342-4468-AD3F-76C850A0A816}"/>
          </ac:spMkLst>
        </pc:spChg>
        <pc:picChg chg="add del mod">
          <ac:chgData name="Vanessa Cormier" userId="983244d4d11c6ccb" providerId="Windows Live" clId="Web-{21283874-1F49-4F9F-B6DD-5446F89D2391}" dt="2020-01-26T13:48:11.540" v="687"/>
          <ac:picMkLst>
            <pc:docMk/>
            <pc:sldMk cId="3225341657" sldId="262"/>
            <ac:picMk id="2" creationId="{D904AACA-81F7-422A-B95E-4314A407D34B}"/>
          </ac:picMkLst>
        </pc:picChg>
        <pc:picChg chg="add mod">
          <ac:chgData name="Vanessa Cormier" userId="983244d4d11c6ccb" providerId="Windows Live" clId="Web-{21283874-1F49-4F9F-B6DD-5446F89D2391}" dt="2020-01-26T13:51:04.119" v="767" actId="14100"/>
          <ac:picMkLst>
            <pc:docMk/>
            <pc:sldMk cId="3225341657" sldId="262"/>
            <ac:picMk id="4" creationId="{0A2097EF-6289-49C6-878D-CBCAD704E02D}"/>
          </ac:picMkLst>
        </pc:picChg>
        <pc:picChg chg="add mod">
          <ac:chgData name="Vanessa Cormier" userId="983244d4d11c6ccb" providerId="Windows Live" clId="Web-{21283874-1F49-4F9F-B6DD-5446F89D2391}" dt="2020-01-26T13:54:14.525" v="774" actId="14100"/>
          <ac:picMkLst>
            <pc:docMk/>
            <pc:sldMk cId="3225341657" sldId="262"/>
            <ac:picMk id="7" creationId="{F7F1C06A-EBCC-4654-92EE-FB1FA63795DA}"/>
          </ac:picMkLst>
        </pc:picChg>
      </pc:sldChg>
    </pc:docChg>
  </pc:docChgLst>
  <pc:docChgLst>
    <pc:chgData name="Vanessa Cormier" userId="983244d4d11c6ccb" providerId="Windows Live" clId="Web-{BC20F09F-C2CD-4697-AD93-CA4180DEEA82}"/>
    <pc:docChg chg="addSld modSld">
      <pc:chgData name="Vanessa Cormier" userId="983244d4d11c6ccb" providerId="Windows Live" clId="Web-{BC20F09F-C2CD-4697-AD93-CA4180DEEA82}" dt="2020-02-10T18:20:19.476" v="4"/>
      <pc:docMkLst>
        <pc:docMk/>
      </pc:docMkLst>
      <pc:sldChg chg="addSp modSp new">
        <pc:chgData name="Vanessa Cormier" userId="983244d4d11c6ccb" providerId="Windows Live" clId="Web-{BC20F09F-C2CD-4697-AD93-CA4180DEEA82}" dt="2020-02-10T18:20:19.476" v="4"/>
        <pc:sldMkLst>
          <pc:docMk/>
          <pc:sldMk cId="2231859784" sldId="267"/>
        </pc:sldMkLst>
        <pc:picChg chg="add mod">
          <ac:chgData name="Vanessa Cormier" userId="983244d4d11c6ccb" providerId="Windows Live" clId="Web-{BC20F09F-C2CD-4697-AD93-CA4180DEEA82}" dt="2020-02-10T18:18:31.319" v="1"/>
          <ac:picMkLst>
            <pc:docMk/>
            <pc:sldMk cId="2231859784" sldId="267"/>
            <ac:picMk id="2" creationId="{890D5708-6835-4788-9943-A30B229EC69F}"/>
          </ac:picMkLst>
        </pc:picChg>
        <pc:picChg chg="add mod">
          <ac:chgData name="Vanessa Cormier" userId="983244d4d11c6ccb" providerId="Windows Live" clId="Web-{BC20F09F-C2CD-4697-AD93-CA4180DEEA82}" dt="2020-02-10T18:19:02.913" v="2"/>
          <ac:picMkLst>
            <pc:docMk/>
            <pc:sldMk cId="2231859784" sldId="267"/>
            <ac:picMk id="4" creationId="{306BD2D4-66E6-4655-84FD-F4A9D98AD79E}"/>
          </ac:picMkLst>
        </pc:picChg>
        <pc:picChg chg="add mod">
          <ac:chgData name="Vanessa Cormier" userId="983244d4d11c6ccb" providerId="Windows Live" clId="Web-{BC20F09F-C2CD-4697-AD93-CA4180DEEA82}" dt="2020-02-10T18:19:16.382" v="3"/>
          <ac:picMkLst>
            <pc:docMk/>
            <pc:sldMk cId="2231859784" sldId="267"/>
            <ac:picMk id="6" creationId="{0CDCE33B-4B26-4D91-8CD9-32917E51BA36}"/>
          </ac:picMkLst>
        </pc:picChg>
        <pc:picChg chg="add mod">
          <ac:chgData name="Vanessa Cormier" userId="983244d4d11c6ccb" providerId="Windows Live" clId="Web-{BC20F09F-C2CD-4697-AD93-CA4180DEEA82}" dt="2020-02-10T18:20:19.476" v="4"/>
          <ac:picMkLst>
            <pc:docMk/>
            <pc:sldMk cId="2231859784" sldId="267"/>
            <ac:picMk id="8" creationId="{64708845-CBF0-4FEB-957A-2D6956E3F366}"/>
          </ac:picMkLst>
        </pc:picChg>
      </pc:sldChg>
    </pc:docChg>
  </pc:docChgLst>
  <pc:docChgLst>
    <pc:chgData clId="Web-{2A01D8C5-5D27-4E4A-B7FD-D72B68B67908}"/>
    <pc:docChg chg="modSld">
      <pc:chgData name="" userId="" providerId="" clId="Web-{2A01D8C5-5D27-4E4A-B7FD-D72B68B67908}" dt="2020-01-26T14:05:19.775" v="1" actId="20577"/>
      <pc:docMkLst>
        <pc:docMk/>
      </pc:docMkLst>
      <pc:sldChg chg="modSp">
        <pc:chgData name="" userId="" providerId="" clId="Web-{2A01D8C5-5D27-4E4A-B7FD-D72B68B67908}" dt="2020-01-26T14:05:19.775" v="0" actId="20577"/>
        <pc:sldMkLst>
          <pc:docMk/>
          <pc:sldMk cId="4164062123" sldId="257"/>
        </pc:sldMkLst>
        <pc:spChg chg="mod">
          <ac:chgData name="" userId="" providerId="" clId="Web-{2A01D8C5-5D27-4E4A-B7FD-D72B68B67908}" dt="2020-01-26T14:05:19.775" v="0" actId="20577"/>
          <ac:spMkLst>
            <pc:docMk/>
            <pc:sldMk cId="4164062123" sldId="257"/>
            <ac:spMk id="6" creationId="{9C67CB1F-4268-45AB-8D42-9874DD0CFBE1}"/>
          </ac:spMkLst>
        </pc:spChg>
      </pc:sldChg>
    </pc:docChg>
  </pc:docChgLst>
  <pc:docChgLst>
    <pc:chgData name="Vanessa Cormier" userId="983244d4d11c6ccb" providerId="Windows Live" clId="Web-{4A83B60A-EA13-420C-A922-C92C403041A2}"/>
    <pc:docChg chg="modSld">
      <pc:chgData name="Vanessa Cormier" userId="983244d4d11c6ccb" providerId="Windows Live" clId="Web-{4A83B60A-EA13-420C-A922-C92C403041A2}" dt="2020-01-27T11:15:34.036" v="18" actId="20577"/>
      <pc:docMkLst>
        <pc:docMk/>
      </pc:docMkLst>
      <pc:sldChg chg="modSp">
        <pc:chgData name="Vanessa Cormier" userId="983244d4d11c6ccb" providerId="Windows Live" clId="Web-{4A83B60A-EA13-420C-A922-C92C403041A2}" dt="2020-01-27T11:15:26.692" v="16" actId="20577"/>
        <pc:sldMkLst>
          <pc:docMk/>
          <pc:sldMk cId="3299209294" sldId="261"/>
        </pc:sldMkLst>
        <pc:spChg chg="mod">
          <ac:chgData name="Vanessa Cormier" userId="983244d4d11c6ccb" providerId="Windows Live" clId="Web-{4A83B60A-EA13-420C-A922-C92C403041A2}" dt="2020-01-27T11:15:26.692" v="16" actId="20577"/>
          <ac:spMkLst>
            <pc:docMk/>
            <pc:sldMk cId="3299209294" sldId="261"/>
            <ac:spMk id="9" creationId="{7A5D680A-B6FC-4CA5-A0AC-1A0444B88B5B}"/>
          </ac:spMkLst>
        </pc:spChg>
      </pc:sldChg>
    </pc:docChg>
  </pc:docChgLst>
  <pc:docChgLst>
    <pc:chgData name="Vanessa Cormier" userId="983244d4d11c6ccb" providerId="Windows Live" clId="Web-{B6CE261B-40F3-46E0-9A57-9D2442A3A4F5}"/>
    <pc:docChg chg="modSld">
      <pc:chgData name="Vanessa Cormier" userId="983244d4d11c6ccb" providerId="Windows Live" clId="Web-{B6CE261B-40F3-46E0-9A57-9D2442A3A4F5}" dt="2020-01-29T13:23:16.350" v="83" actId="20577"/>
      <pc:docMkLst>
        <pc:docMk/>
      </pc:docMkLst>
      <pc:sldChg chg="addSp delSp modSp">
        <pc:chgData name="Vanessa Cormier" userId="983244d4d11c6ccb" providerId="Windows Live" clId="Web-{B6CE261B-40F3-46E0-9A57-9D2442A3A4F5}" dt="2020-01-29T13:23:14.100" v="82" actId="20577"/>
        <pc:sldMkLst>
          <pc:docMk/>
          <pc:sldMk cId="3370036132" sldId="258"/>
        </pc:sldMkLst>
        <pc:spChg chg="mod">
          <ac:chgData name="Vanessa Cormier" userId="983244d4d11c6ccb" providerId="Windows Live" clId="Web-{B6CE261B-40F3-46E0-9A57-9D2442A3A4F5}" dt="2020-01-29T13:22:54.553" v="76" actId="20577"/>
          <ac:spMkLst>
            <pc:docMk/>
            <pc:sldMk cId="3370036132" sldId="258"/>
            <ac:spMk id="4" creationId="{86CE4977-5294-4788-9549-D2522CC1B6A1}"/>
          </ac:spMkLst>
        </pc:spChg>
        <pc:spChg chg="mod">
          <ac:chgData name="Vanessa Cormier" userId="983244d4d11c6ccb" providerId="Windows Live" clId="Web-{B6CE261B-40F3-46E0-9A57-9D2442A3A4F5}" dt="2020-01-29T13:23:14.100" v="82" actId="20577"/>
          <ac:spMkLst>
            <pc:docMk/>
            <pc:sldMk cId="3370036132" sldId="258"/>
            <ac:spMk id="7" creationId="{C90B3E39-9366-4474-B141-270B9E3BE001}"/>
          </ac:spMkLst>
        </pc:spChg>
        <pc:spChg chg="add del mod">
          <ac:chgData name="Vanessa Cormier" userId="983244d4d11c6ccb" providerId="Windows Live" clId="Web-{B6CE261B-40F3-46E0-9A57-9D2442A3A4F5}" dt="2020-01-29T13:19:02.394" v="5"/>
          <ac:spMkLst>
            <pc:docMk/>
            <pc:sldMk cId="3370036132" sldId="258"/>
            <ac:spMk id="8" creationId="{E0FB324E-4E99-4D5F-A262-2F1A4DD5AFD4}"/>
          </ac:spMkLst>
        </pc:spChg>
        <pc:cxnChg chg="add del mod">
          <ac:chgData name="Vanessa Cormier" userId="983244d4d11c6ccb" providerId="Windows Live" clId="Web-{B6CE261B-40F3-46E0-9A57-9D2442A3A4F5}" dt="2020-01-29T13:19:07.269" v="6"/>
          <ac:cxnSpMkLst>
            <pc:docMk/>
            <pc:sldMk cId="3370036132" sldId="258"/>
            <ac:cxnSpMk id="6" creationId="{9356EEE6-16EE-4D13-B50C-74D874ECCF5C}"/>
          </ac:cxnSpMkLst>
        </pc:cxnChg>
      </pc:sldChg>
    </pc:docChg>
  </pc:docChgLst>
  <pc:docChgLst>
    <pc:chgData name="Vanessa Cormier" userId="983244d4d11c6ccb" providerId="Windows Live" clId="Web-{805031AD-A3AA-4A98-90E7-008459D6A03F}"/>
    <pc:docChg chg="modSld">
      <pc:chgData name="Vanessa Cormier" userId="983244d4d11c6ccb" providerId="Windows Live" clId="Web-{805031AD-A3AA-4A98-90E7-008459D6A03F}" dt="2020-01-26T14:06:39.808" v="3" actId="20577"/>
      <pc:docMkLst>
        <pc:docMk/>
      </pc:docMkLst>
      <pc:sldChg chg="modSp">
        <pc:chgData name="Vanessa Cormier" userId="983244d4d11c6ccb" providerId="Windows Live" clId="Web-{805031AD-A3AA-4A98-90E7-008459D6A03F}" dt="2020-01-26T14:06:39.808" v="2" actId="20577"/>
        <pc:sldMkLst>
          <pc:docMk/>
          <pc:sldMk cId="4164062123" sldId="257"/>
        </pc:sldMkLst>
        <pc:spChg chg="mod">
          <ac:chgData name="Vanessa Cormier" userId="983244d4d11c6ccb" providerId="Windows Live" clId="Web-{805031AD-A3AA-4A98-90E7-008459D6A03F}" dt="2020-01-26T14:06:39.808" v="2" actId="20577"/>
          <ac:spMkLst>
            <pc:docMk/>
            <pc:sldMk cId="4164062123" sldId="257"/>
            <ac:spMk id="6" creationId="{9C67CB1F-4268-45AB-8D42-9874DD0CFBE1}"/>
          </ac:spMkLst>
        </pc:spChg>
      </pc:sldChg>
    </pc:docChg>
  </pc:docChgLst>
  <pc:docChgLst>
    <pc:chgData name="Vanessa Cormier" userId="983244d4d11c6ccb" providerId="Windows Live" clId="Web-{6EF287C2-F231-44A2-95E3-15B98D2322B6}"/>
    <pc:docChg chg="modSld">
      <pc:chgData name="Vanessa Cormier" userId="983244d4d11c6ccb" providerId="Windows Live" clId="Web-{6EF287C2-F231-44A2-95E3-15B98D2322B6}" dt="2020-01-26T14:09:41.084" v="1"/>
      <pc:docMkLst>
        <pc:docMk/>
      </pc:docMkLst>
      <pc:sldChg chg="addSp modSp">
        <pc:chgData name="Vanessa Cormier" userId="983244d4d11c6ccb" providerId="Windows Live" clId="Web-{6EF287C2-F231-44A2-95E3-15B98D2322B6}" dt="2020-01-26T14:09:41.084" v="1"/>
        <pc:sldMkLst>
          <pc:docMk/>
          <pc:sldMk cId="4164062123" sldId="257"/>
        </pc:sldMkLst>
        <pc:spChg chg="add mod">
          <ac:chgData name="Vanessa Cormier" userId="983244d4d11c6ccb" providerId="Windows Live" clId="Web-{6EF287C2-F231-44A2-95E3-15B98D2322B6}" dt="2020-01-26T14:09:41.084" v="1"/>
          <ac:spMkLst>
            <pc:docMk/>
            <pc:sldMk cId="4164062123" sldId="257"/>
            <ac:spMk id="3" creationId="{4E9DFF2E-3035-4AC4-B637-AAF93F9C3CD2}"/>
          </ac:spMkLst>
        </pc:spChg>
      </pc:sldChg>
    </pc:docChg>
  </pc:docChgLst>
  <pc:docChgLst>
    <pc:chgData name="Vanessa Cormier" userId="983244d4d11c6ccb" providerId="Windows Live" clId="Web-{2A01D8C5-5D27-4E4A-B7FD-D72B68B67908}"/>
    <pc:docChg chg="modSld">
      <pc:chgData name="Vanessa Cormier" userId="983244d4d11c6ccb" providerId="Windows Live" clId="Web-{2A01D8C5-5D27-4E4A-B7FD-D72B68B67908}" dt="2020-01-26T14:05:55.665" v="54" actId="20577"/>
      <pc:docMkLst>
        <pc:docMk/>
      </pc:docMkLst>
      <pc:sldChg chg="modSp">
        <pc:chgData name="Vanessa Cormier" userId="983244d4d11c6ccb" providerId="Windows Live" clId="Web-{2A01D8C5-5D27-4E4A-B7FD-D72B68B67908}" dt="2020-01-26T14:05:55.665" v="53" actId="20577"/>
        <pc:sldMkLst>
          <pc:docMk/>
          <pc:sldMk cId="4164062123" sldId="257"/>
        </pc:sldMkLst>
        <pc:spChg chg="mod">
          <ac:chgData name="Vanessa Cormier" userId="983244d4d11c6ccb" providerId="Windows Live" clId="Web-{2A01D8C5-5D27-4E4A-B7FD-D72B68B67908}" dt="2020-01-26T14:05:55.665" v="53" actId="20577"/>
          <ac:spMkLst>
            <pc:docMk/>
            <pc:sldMk cId="4164062123" sldId="257"/>
            <ac:spMk id="6" creationId="{9C67CB1F-4268-45AB-8D42-9874DD0CFBE1}"/>
          </ac:spMkLst>
        </pc:spChg>
      </pc:sldChg>
    </pc:docChg>
  </pc:docChgLst>
  <pc:docChgLst>
    <pc:chgData name="Vanessa Cormier" userId="983244d4d11c6ccb" providerId="Windows Live" clId="Web-{EB47FD4B-4731-4DC9-9E5B-BFE4047756C9}"/>
    <pc:docChg chg="modSld">
      <pc:chgData name="Vanessa Cormier" userId="983244d4d11c6ccb" providerId="Windows Live" clId="Web-{EB47FD4B-4731-4DC9-9E5B-BFE4047756C9}" dt="2020-01-26T12:33:55.164" v="69" actId="20577"/>
      <pc:docMkLst>
        <pc:docMk/>
      </pc:docMkLst>
      <pc:sldChg chg="modSp">
        <pc:chgData name="Vanessa Cormier" userId="983244d4d11c6ccb" providerId="Windows Live" clId="Web-{EB47FD4B-4731-4DC9-9E5B-BFE4047756C9}" dt="2020-01-26T12:33:55.148" v="67" actId="20577"/>
        <pc:sldMkLst>
          <pc:docMk/>
          <pc:sldMk cId="3784089036" sldId="256"/>
        </pc:sldMkLst>
        <pc:spChg chg="mod">
          <ac:chgData name="Vanessa Cormier" userId="983244d4d11c6ccb" providerId="Windows Live" clId="Web-{EB47FD4B-4731-4DC9-9E5B-BFE4047756C9}" dt="2020-01-26T12:33:08.039" v="41" actId="1076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Vanessa Cormier" userId="983244d4d11c6ccb" providerId="Windows Live" clId="Web-{EB47FD4B-4731-4DC9-9E5B-BFE4047756C9}" dt="2020-01-26T12:33:55.148" v="67" actId="20577"/>
          <ac:spMkLst>
            <pc:docMk/>
            <pc:sldMk cId="3784089036" sldId="256"/>
            <ac:spMk id="3" creationId="{00000000-0000-0000-0000-000000000000}"/>
          </ac:spMkLst>
        </pc:spChg>
      </pc:sldChg>
    </pc:docChg>
  </pc:docChgLst>
  <pc:docChgLst>
    <pc:chgData name="Vanessa Cormier" userId="983244d4d11c6ccb" providerId="Windows Live" clId="Web-{A69C55BD-4A49-4BD7-9D5C-ABD3248BD71F}"/>
    <pc:docChg chg="addSld delSld modSld sldOrd">
      <pc:chgData name="Vanessa Cormier" userId="983244d4d11c6ccb" providerId="Windows Live" clId="Web-{A69C55BD-4A49-4BD7-9D5C-ABD3248BD71F}" dt="2020-01-28T15:44:15.949" v="1268" actId="14100"/>
      <pc:docMkLst>
        <pc:docMk/>
      </pc:docMkLst>
      <pc:sldChg chg="addSp delSp">
        <pc:chgData name="Vanessa Cormier" userId="983244d4d11c6ccb" providerId="Windows Live" clId="Web-{A69C55BD-4A49-4BD7-9D5C-ABD3248BD71F}" dt="2020-01-28T14:10:00.698" v="1026"/>
        <pc:sldMkLst>
          <pc:docMk/>
          <pc:sldMk cId="3784089036" sldId="256"/>
        </pc:sldMkLst>
        <pc:spChg chg="add del">
          <ac:chgData name="Vanessa Cormier" userId="983244d4d11c6ccb" providerId="Windows Live" clId="Web-{A69C55BD-4A49-4BD7-9D5C-ABD3248BD71F}" dt="2020-01-28T14:10:00.698" v="1026"/>
          <ac:spMkLst>
            <pc:docMk/>
            <pc:sldMk cId="3784089036" sldId="256"/>
            <ac:spMk id="4" creationId="{5F7E9E85-D630-4B32-8322-6423C4CB286B}"/>
          </ac:spMkLst>
        </pc:spChg>
      </pc:sldChg>
      <pc:sldChg chg="modSp">
        <pc:chgData name="Vanessa Cormier" userId="983244d4d11c6ccb" providerId="Windows Live" clId="Web-{A69C55BD-4A49-4BD7-9D5C-ABD3248BD71F}" dt="2020-01-28T11:25:48.119" v="133" actId="20577"/>
        <pc:sldMkLst>
          <pc:docMk/>
          <pc:sldMk cId="4164062123" sldId="257"/>
        </pc:sldMkLst>
        <pc:spChg chg="mod">
          <ac:chgData name="Vanessa Cormier" userId="983244d4d11c6ccb" providerId="Windows Live" clId="Web-{A69C55BD-4A49-4BD7-9D5C-ABD3248BD71F}" dt="2020-01-28T11:25:48.119" v="133" actId="20577"/>
          <ac:spMkLst>
            <pc:docMk/>
            <pc:sldMk cId="4164062123" sldId="257"/>
            <ac:spMk id="6" creationId="{9C67CB1F-4268-45AB-8D42-9874DD0CFBE1}"/>
          </ac:spMkLst>
        </pc:spChg>
      </pc:sldChg>
      <pc:sldChg chg="addSp delSp modSp">
        <pc:chgData name="Vanessa Cormier" userId="983244d4d11c6ccb" providerId="Windows Live" clId="Web-{A69C55BD-4A49-4BD7-9D5C-ABD3248BD71F}" dt="2020-01-28T15:20:48.242" v="1247" actId="20577"/>
        <pc:sldMkLst>
          <pc:docMk/>
          <pc:sldMk cId="3370036132" sldId="258"/>
        </pc:sldMkLst>
        <pc:spChg chg="mod">
          <ac:chgData name="Vanessa Cormier" userId="983244d4d11c6ccb" providerId="Windows Live" clId="Web-{A69C55BD-4A49-4BD7-9D5C-ABD3248BD71F}" dt="2020-01-28T15:20:48.242" v="1247" actId="20577"/>
          <ac:spMkLst>
            <pc:docMk/>
            <pc:sldMk cId="3370036132" sldId="258"/>
            <ac:spMk id="2" creationId="{151B55CB-4F65-4791-BA56-CC4ED263A8E7}"/>
          </ac:spMkLst>
        </pc:spChg>
        <pc:spChg chg="add mod">
          <ac:chgData name="Vanessa Cormier" userId="983244d4d11c6ccb" providerId="Windows Live" clId="Web-{A69C55BD-4A49-4BD7-9D5C-ABD3248BD71F}" dt="2020-01-28T12:02:32.869" v="180" actId="1076"/>
          <ac:spMkLst>
            <pc:docMk/>
            <pc:sldMk cId="3370036132" sldId="258"/>
            <ac:spMk id="4" creationId="{86CE4977-5294-4788-9549-D2522CC1B6A1}"/>
          </ac:spMkLst>
        </pc:spChg>
        <pc:spChg chg="mod">
          <ac:chgData name="Vanessa Cormier" userId="983244d4d11c6ccb" providerId="Windows Live" clId="Web-{A69C55BD-4A49-4BD7-9D5C-ABD3248BD71F}" dt="2020-01-28T12:49:20.463" v="582" actId="1076"/>
          <ac:spMkLst>
            <pc:docMk/>
            <pc:sldMk cId="3370036132" sldId="258"/>
            <ac:spMk id="5" creationId="{813B5BD5-925A-454D-8E6B-5381AA4C4710}"/>
          </ac:spMkLst>
        </pc:spChg>
        <pc:spChg chg="add del">
          <ac:chgData name="Vanessa Cormier" userId="983244d4d11c6ccb" providerId="Windows Live" clId="Web-{A69C55BD-4A49-4BD7-9D5C-ABD3248BD71F}" dt="2020-01-28T12:46:32.681" v="579"/>
          <ac:spMkLst>
            <pc:docMk/>
            <pc:sldMk cId="3370036132" sldId="258"/>
            <ac:spMk id="6" creationId="{0A74DB82-83A6-4AF6-B87E-E43429EE267E}"/>
          </ac:spMkLst>
        </pc:spChg>
        <pc:spChg chg="add mod">
          <ac:chgData name="Vanessa Cormier" userId="983244d4d11c6ccb" providerId="Windows Live" clId="Web-{A69C55BD-4A49-4BD7-9D5C-ABD3248BD71F}" dt="2020-01-28T12:46:40.853" v="580" actId="1076"/>
          <ac:spMkLst>
            <pc:docMk/>
            <pc:sldMk cId="3370036132" sldId="258"/>
            <ac:spMk id="7" creationId="{C90B3E39-9366-4474-B141-270B9E3BE001}"/>
          </ac:spMkLst>
        </pc:spChg>
        <pc:picChg chg="mod">
          <ac:chgData name="Vanessa Cormier" userId="983244d4d11c6ccb" providerId="Windows Live" clId="Web-{A69C55BD-4A49-4BD7-9D5C-ABD3248BD71F}" dt="2020-01-28T12:49:07.806" v="581" actId="1076"/>
          <ac:picMkLst>
            <pc:docMk/>
            <pc:sldMk cId="3370036132" sldId="258"/>
            <ac:picMk id="3" creationId="{74973CAE-8664-4F88-ACDA-22EF6C8FA2DF}"/>
          </ac:picMkLst>
        </pc:picChg>
      </pc:sldChg>
      <pc:sldChg chg="delSp modSp">
        <pc:chgData name="Vanessa Cormier" userId="983244d4d11c6ccb" providerId="Windows Live" clId="Web-{A69C55BD-4A49-4BD7-9D5C-ABD3248BD71F}" dt="2020-01-28T14:51:11.768" v="1145" actId="20577"/>
        <pc:sldMkLst>
          <pc:docMk/>
          <pc:sldMk cId="3920143235" sldId="259"/>
        </pc:sldMkLst>
        <pc:spChg chg="mod">
          <ac:chgData name="Vanessa Cormier" userId="983244d4d11c6ccb" providerId="Windows Live" clId="Web-{A69C55BD-4A49-4BD7-9D5C-ABD3248BD71F}" dt="2020-01-28T12:06:07.197" v="212" actId="20577"/>
          <ac:spMkLst>
            <pc:docMk/>
            <pc:sldMk cId="3920143235" sldId="259"/>
            <ac:spMk id="2" creationId="{7368EBD2-7B21-489E-B0B4-619AD0E55CD4}"/>
          </ac:spMkLst>
        </pc:spChg>
        <pc:spChg chg="del">
          <ac:chgData name="Vanessa Cormier" userId="983244d4d11c6ccb" providerId="Windows Live" clId="Web-{A69C55BD-4A49-4BD7-9D5C-ABD3248BD71F}" dt="2020-01-28T12:05:36.197" v="205"/>
          <ac:spMkLst>
            <pc:docMk/>
            <pc:sldMk cId="3920143235" sldId="259"/>
            <ac:spMk id="3" creationId="{230E3E24-3241-40C1-8E9D-EB12794F821D}"/>
          </ac:spMkLst>
        </pc:spChg>
        <pc:spChg chg="mod">
          <ac:chgData name="Vanessa Cormier" userId="983244d4d11c6ccb" providerId="Windows Live" clId="Web-{A69C55BD-4A49-4BD7-9D5C-ABD3248BD71F}" dt="2020-01-28T14:51:11.768" v="1145" actId="20577"/>
          <ac:spMkLst>
            <pc:docMk/>
            <pc:sldMk cId="3920143235" sldId="259"/>
            <ac:spMk id="6" creationId="{FB0E8382-8FB9-4E82-93C4-18A77FA0E593}"/>
          </ac:spMkLst>
        </pc:spChg>
        <pc:picChg chg="mod">
          <ac:chgData name="Vanessa Cormier" userId="983244d4d11c6ccb" providerId="Windows Live" clId="Web-{A69C55BD-4A49-4BD7-9D5C-ABD3248BD71F}" dt="2020-01-28T14:42:47.688" v="1097" actId="1076"/>
          <ac:picMkLst>
            <pc:docMk/>
            <pc:sldMk cId="3920143235" sldId="259"/>
            <ac:picMk id="4" creationId="{F7E142CE-29A2-4E76-B25A-1493BAD858A3}"/>
          </ac:picMkLst>
        </pc:picChg>
      </pc:sldChg>
      <pc:sldChg chg="addSp delSp modSp add del">
        <pc:chgData name="Vanessa Cormier" userId="983244d4d11c6ccb" providerId="Windows Live" clId="Web-{A69C55BD-4A49-4BD7-9D5C-ABD3248BD71F}" dt="2020-01-28T15:40:44.011" v="1267" actId="20577"/>
        <pc:sldMkLst>
          <pc:docMk/>
          <pc:sldMk cId="1888788520" sldId="260"/>
        </pc:sldMkLst>
        <pc:spChg chg="add mod">
          <ac:chgData name="Vanessa Cormier" userId="983244d4d11c6ccb" providerId="Windows Live" clId="Web-{A69C55BD-4A49-4BD7-9D5C-ABD3248BD71F}" dt="2020-01-28T15:40:37.964" v="1266" actId="1076"/>
          <ac:spMkLst>
            <pc:docMk/>
            <pc:sldMk cId="1888788520" sldId="260"/>
            <ac:spMk id="2" creationId="{572365FD-7DF7-40C3-89AF-DA185F6FEE90}"/>
          </ac:spMkLst>
        </pc:spChg>
        <pc:spChg chg="add del mod">
          <ac:chgData name="Vanessa Cormier" userId="983244d4d11c6ccb" providerId="Windows Live" clId="Web-{A69C55BD-4A49-4BD7-9D5C-ABD3248BD71F}" dt="2020-01-28T15:40:44.011" v="1267" actId="20577"/>
          <ac:spMkLst>
            <pc:docMk/>
            <pc:sldMk cId="1888788520" sldId="260"/>
            <ac:spMk id="3" creationId="{E7EB584F-3918-480D-92BC-B85BC8B9B325}"/>
          </ac:spMkLst>
        </pc:spChg>
      </pc:sldChg>
      <pc:sldChg chg="modSp ord">
        <pc:chgData name="Vanessa Cormier" userId="983244d4d11c6ccb" providerId="Windows Live" clId="Web-{A69C55BD-4A49-4BD7-9D5C-ABD3248BD71F}" dt="2020-01-28T15:44:15.949" v="1268" actId="14100"/>
        <pc:sldMkLst>
          <pc:docMk/>
          <pc:sldMk cId="3299209294" sldId="261"/>
        </pc:sldMkLst>
        <pc:spChg chg="mod">
          <ac:chgData name="Vanessa Cormier" userId="983244d4d11c6ccb" providerId="Windows Live" clId="Web-{A69C55BD-4A49-4BD7-9D5C-ABD3248BD71F}" dt="2020-01-28T15:44:15.949" v="1268" actId="14100"/>
          <ac:spMkLst>
            <pc:docMk/>
            <pc:sldMk cId="3299209294" sldId="261"/>
            <ac:spMk id="2" creationId="{3D4DD4D7-90F3-4F7F-AA07-3340F7F907BC}"/>
          </ac:spMkLst>
        </pc:spChg>
        <pc:spChg chg="mod">
          <ac:chgData name="Vanessa Cormier" userId="983244d4d11c6ccb" providerId="Windows Live" clId="Web-{A69C55BD-4A49-4BD7-9D5C-ABD3248BD71F}" dt="2020-01-28T15:18:53.804" v="1239" actId="1076"/>
          <ac:spMkLst>
            <pc:docMk/>
            <pc:sldMk cId="3299209294" sldId="261"/>
            <ac:spMk id="9" creationId="{7A5D680A-B6FC-4CA5-A0AC-1A0444B88B5B}"/>
          </ac:spMkLst>
        </pc:spChg>
      </pc:sldChg>
      <pc:sldChg chg="modSp">
        <pc:chgData name="Vanessa Cormier" userId="983244d4d11c6ccb" providerId="Windows Live" clId="Web-{A69C55BD-4A49-4BD7-9D5C-ABD3248BD71F}" dt="2020-01-28T15:18:27.069" v="1236" actId="20577"/>
        <pc:sldMkLst>
          <pc:docMk/>
          <pc:sldMk cId="2251863576" sldId="263"/>
        </pc:sldMkLst>
        <pc:spChg chg="mod">
          <ac:chgData name="Vanessa Cormier" userId="983244d4d11c6ccb" providerId="Windows Live" clId="Web-{A69C55BD-4A49-4BD7-9D5C-ABD3248BD71F}" dt="2020-01-28T15:18:27.069" v="1236" actId="20577"/>
          <ac:spMkLst>
            <pc:docMk/>
            <pc:sldMk cId="2251863576" sldId="263"/>
            <ac:spMk id="2" creationId="{9C41359A-3B11-42FD-8295-AF7741D85453}"/>
          </ac:spMkLst>
        </pc:spChg>
        <pc:spChg chg="mod">
          <ac:chgData name="Vanessa Cormier" userId="983244d4d11c6ccb" providerId="Windows Live" clId="Web-{A69C55BD-4A49-4BD7-9D5C-ABD3248BD71F}" dt="2020-01-28T15:05:12.661" v="1208" actId="20577"/>
          <ac:spMkLst>
            <pc:docMk/>
            <pc:sldMk cId="2251863576" sldId="263"/>
            <ac:spMk id="3" creationId="{CDC687B8-F0F2-4BBD-80CC-1A1943D471DF}"/>
          </ac:spMkLst>
        </pc:spChg>
      </pc:sldChg>
      <pc:sldChg chg="addSp delSp modSp new mod ord setBg">
        <pc:chgData name="Vanessa Cormier" userId="983244d4d11c6ccb" providerId="Windows Live" clId="Web-{A69C55BD-4A49-4BD7-9D5C-ABD3248BD71F}" dt="2020-01-28T15:20:19.460" v="1243" actId="20577"/>
        <pc:sldMkLst>
          <pc:docMk/>
          <pc:sldMk cId="202377314" sldId="264"/>
        </pc:sldMkLst>
        <pc:spChg chg="add mod ord">
          <ac:chgData name="Vanessa Cormier" userId="983244d4d11c6ccb" providerId="Windows Live" clId="Web-{A69C55BD-4A49-4BD7-9D5C-ABD3248BD71F}" dt="2020-01-28T15:20:19.460" v="1243" actId="20577"/>
          <ac:spMkLst>
            <pc:docMk/>
            <pc:sldMk cId="202377314" sldId="264"/>
            <ac:spMk id="2" creationId="{980F3760-26B8-49C4-AE8C-9B4E54FF11D5}"/>
          </ac:spMkLst>
        </pc:spChg>
        <pc:spChg chg="add mod ord">
          <ac:chgData name="Vanessa Cormier" userId="983244d4d11c6ccb" providerId="Windows Live" clId="Web-{A69C55BD-4A49-4BD7-9D5C-ABD3248BD71F}" dt="2020-01-28T14:02:56.478" v="975" actId="20577"/>
          <ac:spMkLst>
            <pc:docMk/>
            <pc:sldMk cId="202377314" sldId="264"/>
            <ac:spMk id="3" creationId="{AC8E6A64-ADED-4611-B32A-DCA10F2295C4}"/>
          </ac:spMkLst>
        </pc:spChg>
        <pc:picChg chg="add del mod">
          <ac:chgData name="Vanessa Cormier" userId="983244d4d11c6ccb" providerId="Windows Live" clId="Web-{A69C55BD-4A49-4BD7-9D5C-ABD3248BD71F}" dt="2020-01-28T12:34:00.181" v="476"/>
          <ac:picMkLst>
            <pc:docMk/>
            <pc:sldMk cId="202377314" sldId="264"/>
            <ac:picMk id="4" creationId="{BD52E697-FC42-4886-9DB2-3E51CAEC4448}"/>
          </ac:picMkLst>
        </pc:picChg>
        <pc:picChg chg="add mod ord">
          <ac:chgData name="Vanessa Cormier" userId="983244d4d11c6ccb" providerId="Windows Live" clId="Web-{A69C55BD-4A49-4BD7-9D5C-ABD3248BD71F}" dt="2020-01-28T12:34:41.744" v="477"/>
          <ac:picMkLst>
            <pc:docMk/>
            <pc:sldMk cId="202377314" sldId="264"/>
            <ac:picMk id="6" creationId="{F225F28D-FB67-47EF-A24F-6CF4498CDE4D}"/>
          </ac:picMkLst>
        </pc:picChg>
        <pc:picChg chg="add del">
          <ac:chgData name="Vanessa Cormier" userId="983244d4d11c6ccb" providerId="Windows Live" clId="Web-{A69C55BD-4A49-4BD7-9D5C-ABD3248BD71F}" dt="2020-01-28T12:34:41.744" v="477"/>
          <ac:picMkLst>
            <pc:docMk/>
            <pc:sldMk cId="202377314" sldId="264"/>
            <ac:picMk id="11" creationId="{22901FED-4FC9-4ED5-8123-C98BCD1616BA}"/>
          </ac:picMkLst>
        </pc:picChg>
        <pc:cxnChg chg="add">
          <ac:chgData name="Vanessa Cormier" userId="983244d4d11c6ccb" providerId="Windows Live" clId="Web-{A69C55BD-4A49-4BD7-9D5C-ABD3248BD71F}" dt="2020-01-28T12:34:41.744" v="477"/>
          <ac:cxnSpMkLst>
            <pc:docMk/>
            <pc:sldMk cId="202377314" sldId="264"/>
            <ac:cxnSpMk id="16" creationId="{E4A809D5-3600-46D4-A466-67F2349A54FB}"/>
          </ac:cxnSpMkLst>
        </pc:cxnChg>
      </pc:sldChg>
      <pc:sldChg chg="addSp delSp modSp new mod ord setBg">
        <pc:chgData name="Vanessa Cormier" userId="983244d4d11c6ccb" providerId="Windows Live" clId="Web-{A69C55BD-4A49-4BD7-9D5C-ABD3248BD71F}" dt="2020-01-28T15:19:19.929" v="1240" actId="20577"/>
        <pc:sldMkLst>
          <pc:docMk/>
          <pc:sldMk cId="1945520539" sldId="265"/>
        </pc:sldMkLst>
        <pc:spChg chg="add mod ord">
          <ac:chgData name="Vanessa Cormier" userId="983244d4d11c6ccb" providerId="Windows Live" clId="Web-{A69C55BD-4A49-4BD7-9D5C-ABD3248BD71F}" dt="2020-01-28T15:02:44.613" v="1159" actId="20577"/>
          <ac:spMkLst>
            <pc:docMk/>
            <pc:sldMk cId="1945520539" sldId="265"/>
            <ac:spMk id="2" creationId="{FFAFE5B4-797F-4249-BE47-666053AB33AD}"/>
          </ac:spMkLst>
        </pc:spChg>
        <pc:spChg chg="add del mod">
          <ac:chgData name="Vanessa Cormier" userId="983244d4d11c6ccb" providerId="Windows Live" clId="Web-{A69C55BD-4A49-4BD7-9D5C-ABD3248BD71F}" dt="2020-01-28T13:19:24.603" v="822"/>
          <ac:spMkLst>
            <pc:docMk/>
            <pc:sldMk cId="1945520539" sldId="265"/>
            <ac:spMk id="3" creationId="{BAAFFCCE-DF28-4944-95D3-315F5D79A5CE}"/>
          </ac:spMkLst>
        </pc:spChg>
        <pc:spChg chg="add mod ord">
          <ac:chgData name="Vanessa Cormier" userId="983244d4d11c6ccb" providerId="Windows Live" clId="Web-{A69C55BD-4A49-4BD7-9D5C-ABD3248BD71F}" dt="2020-01-28T15:19:19.929" v="1240" actId="20577"/>
          <ac:spMkLst>
            <pc:docMk/>
            <pc:sldMk cId="1945520539" sldId="265"/>
            <ac:spMk id="4" creationId="{1470A9C5-4A40-4CCE-8A4B-E19F23E5A5B5}"/>
          </ac:spMkLst>
        </pc:spChg>
        <pc:picChg chg="add del mod">
          <ac:chgData name="Vanessa Cormier" userId="983244d4d11c6ccb" providerId="Windows Live" clId="Web-{A69C55BD-4A49-4BD7-9D5C-ABD3248BD71F}" dt="2020-01-28T15:00:47.660" v="1147"/>
          <ac:picMkLst>
            <pc:docMk/>
            <pc:sldMk cId="1945520539" sldId="265"/>
            <ac:picMk id="3" creationId="{529CF520-7BAF-4EAA-9A6A-95D6813925F8}"/>
          </ac:picMkLst>
        </pc:picChg>
        <pc:picChg chg="add mod">
          <ac:chgData name="Vanessa Cormier" userId="983244d4d11c6ccb" providerId="Windows Live" clId="Web-{A69C55BD-4A49-4BD7-9D5C-ABD3248BD71F}" dt="2020-01-28T15:02:05.145" v="1149"/>
          <ac:picMkLst>
            <pc:docMk/>
            <pc:sldMk cId="1945520539" sldId="265"/>
            <ac:picMk id="6" creationId="{C1635DE7-4A04-46CE-9FDF-8F5BB931221A}"/>
          </ac:picMkLst>
        </pc:picChg>
        <pc:picChg chg="add">
          <ac:chgData name="Vanessa Cormier" userId="983244d4d11c6ccb" providerId="Windows Live" clId="Web-{A69C55BD-4A49-4BD7-9D5C-ABD3248BD71F}" dt="2020-01-28T15:02:05.145" v="1149"/>
          <ac:picMkLst>
            <pc:docMk/>
            <pc:sldMk cId="1945520539" sldId="265"/>
            <ac:picMk id="11" creationId="{54DDEBDD-D8BD-41A6-8A0D-B00E3768B0F9}"/>
          </ac:picMkLst>
        </pc:picChg>
      </pc:sldChg>
      <pc:sldChg chg="addSp delSp modSp new mod setBg setClrOvrMap">
        <pc:chgData name="Vanessa Cormier" userId="983244d4d11c6ccb" providerId="Windows Live" clId="Web-{A69C55BD-4A49-4BD7-9D5C-ABD3248BD71F}" dt="2020-01-28T15:15:39.459" v="1229" actId="1076"/>
        <pc:sldMkLst>
          <pc:docMk/>
          <pc:sldMk cId="3858137576" sldId="266"/>
        </pc:sldMkLst>
        <pc:spChg chg="add mod">
          <ac:chgData name="Vanessa Cormier" userId="983244d4d11c6ccb" providerId="Windows Live" clId="Web-{A69C55BD-4A49-4BD7-9D5C-ABD3248BD71F}" dt="2020-01-28T15:15:39.459" v="1229" actId="1076"/>
          <ac:spMkLst>
            <pc:docMk/>
            <pc:sldMk cId="3858137576" sldId="266"/>
            <ac:spMk id="2" creationId="{AAEA3214-41B6-441B-823E-706ECEA54B13}"/>
          </ac:spMkLst>
        </pc:spChg>
        <pc:spChg chg="add del">
          <ac:chgData name="Vanessa Cormier" userId="983244d4d11c6ccb" providerId="Windows Live" clId="Web-{A69C55BD-4A49-4BD7-9D5C-ABD3248BD71F}" dt="2020-01-28T15:15:14.366" v="1224"/>
          <ac:spMkLst>
            <pc:docMk/>
            <pc:sldMk cId="3858137576" sldId="266"/>
            <ac:spMk id="5" creationId="{F522FC6F-9CD3-47E2-82D0-904A9B21CF55}"/>
          </ac:spMkLst>
        </pc:spChg>
        <pc:spChg chg="add del">
          <ac:chgData name="Vanessa Cormier" userId="983244d4d11c6ccb" providerId="Windows Live" clId="Web-{A69C55BD-4A49-4BD7-9D5C-ABD3248BD71F}" dt="2020-01-28T15:15:01.866" v="1223"/>
          <ac:spMkLst>
            <pc:docMk/>
            <pc:sldMk cId="3858137576" sldId="266"/>
            <ac:spMk id="6" creationId="{6618A78B-A36E-4885-BA38-64BDBA12C1A8}"/>
          </ac:spMkLst>
        </pc:spChg>
        <pc:spChg chg="add">
          <ac:chgData name="Vanessa Cormier" userId="983244d4d11c6ccb" providerId="Windows Live" clId="Web-{A69C55BD-4A49-4BD7-9D5C-ABD3248BD71F}" dt="2020-01-28T15:14:27.584" v="1220"/>
          <ac:spMkLst>
            <pc:docMk/>
            <pc:sldMk cId="3858137576" sldId="266"/>
            <ac:spMk id="8" creationId="{1DB7C82F-AB7E-4F0C-B829-FA1B9C415180}"/>
          </ac:spMkLst>
        </pc:spChg>
        <pc:picChg chg="add mod">
          <ac:chgData name="Vanessa Cormier" userId="983244d4d11c6ccb" providerId="Windows Live" clId="Web-{A69C55BD-4A49-4BD7-9D5C-ABD3248BD71F}" dt="2020-01-28T15:14:27.584" v="1220"/>
          <ac:picMkLst>
            <pc:docMk/>
            <pc:sldMk cId="3858137576" sldId="266"/>
            <ac:picMk id="3" creationId="{0404105E-5FD8-4143-A6E3-FB8282EFAA9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pPr/>
              <a:t>24.11.2020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pPr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pPr/>
              <a:t>24.11.2020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pPr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pPr/>
              <a:t>24.11.2020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pPr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pPr/>
              <a:t>24.11.2020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pPr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pPr/>
              <a:t>24.11.2020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pPr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pPr/>
              <a:t>24.11.2020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pPr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pPr/>
              <a:t>24.11.2020</a:t>
            </a:fld>
            <a:endParaRPr lang="de-D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pPr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pPr/>
              <a:t>24.11.2020</a:t>
            </a:fld>
            <a:endParaRPr lang="de-D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pPr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pPr/>
              <a:t>24.11.2020</a:t>
            </a:fld>
            <a:endParaRPr lang="de-D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pPr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pPr/>
              <a:t>24.11.2020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pPr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de-DE" smtClean="0"/>
              <a:pPr/>
              <a:t>24.11.2020</a:t>
            </a:fld>
            <a:endParaRPr lang="de-D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pPr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de-DE" smtClean="0"/>
              <a:pPr/>
              <a:t>24.11.2020</a:t>
            </a:fld>
            <a:endParaRPr lang="de-D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pPr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B789048-32EE-491B-8CBF-558344FDB2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72000"/>
                </a:schemeClr>
              </a:gs>
              <a:gs pos="25000">
                <a:schemeClr val="accent1">
                  <a:alpha val="55000"/>
                </a:schemeClr>
              </a:gs>
              <a:gs pos="94000">
                <a:schemeClr val="bg2">
                  <a:lumMod val="75000"/>
                  <a:alpha val="90000"/>
                </a:schemeClr>
              </a:gs>
              <a:gs pos="100000">
                <a:schemeClr val="bg2">
                  <a:lumMod val="75000"/>
                  <a:alpha val="9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EDD2F41E-8948-4BFB-A2A3-CA8BA8ED97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Freeform 67">
            <a:extLst>
              <a:ext uri="{FF2B5EF4-FFF2-40B4-BE49-F238E27FC236}">
                <a16:creationId xmlns:a16="http://schemas.microsoft.com/office/drawing/2014/main" xmlns="" id="{07500BEA-8A07-45E9-9219-40FBEECD55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4153036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F006ACBB-A8A7-4C1B-9832-A4BFEDD2E9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65">
            <a:extLst>
              <a:ext uri="{FF2B5EF4-FFF2-40B4-BE49-F238E27FC236}">
                <a16:creationId xmlns:a16="http://schemas.microsoft.com/office/drawing/2014/main" xmlns="" id="{46664683-CA82-4BDA-BCF2-5814580741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A blue car parked in a parking lot&#10;&#10;Description generated with very high confidence">
            <a:extLst>
              <a:ext uri="{FF2B5EF4-FFF2-40B4-BE49-F238E27FC236}">
                <a16:creationId xmlns:a16="http://schemas.microsoft.com/office/drawing/2014/main" xmlns="" id="{212D7DC2-7C16-46BA-9BA3-3698F7F188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</a:blip>
          <a:srcRect l="10440" r="10106" b="5"/>
          <a:stretch/>
        </p:blipFill>
        <p:spPr>
          <a:xfrm>
            <a:off x="20" y="4310923"/>
            <a:ext cx="3083422" cy="2547077"/>
          </a:xfrm>
          <a:custGeom>
            <a:avLst/>
            <a:gdLst>
              <a:gd name="connsiteX0" fmla="*/ 1464476 w 3083442"/>
              <a:gd name="connsiteY0" fmla="*/ 0 h 2547077"/>
              <a:gd name="connsiteX1" fmla="*/ 3083442 w 3083442"/>
              <a:gd name="connsiteY1" fmla="*/ 1618966 h 2547077"/>
              <a:gd name="connsiteX2" fmla="*/ 2806948 w 3083442"/>
              <a:gd name="connsiteY2" fmla="*/ 2524145 h 2547077"/>
              <a:gd name="connsiteX3" fmla="*/ 2789800 w 3083442"/>
              <a:gd name="connsiteY3" fmla="*/ 2547077 h 2547077"/>
              <a:gd name="connsiteX4" fmla="*/ 139152 w 3083442"/>
              <a:gd name="connsiteY4" fmla="*/ 2547077 h 2547077"/>
              <a:gd name="connsiteX5" fmla="*/ 122004 w 3083442"/>
              <a:gd name="connsiteY5" fmla="*/ 2524145 h 2547077"/>
              <a:gd name="connsiteX6" fmla="*/ 40911 w 3083442"/>
              <a:gd name="connsiteY6" fmla="*/ 2390661 h 2547077"/>
              <a:gd name="connsiteX7" fmla="*/ 0 w 3083442"/>
              <a:gd name="connsiteY7" fmla="*/ 2305737 h 2547077"/>
              <a:gd name="connsiteX8" fmla="*/ 0 w 3083442"/>
              <a:gd name="connsiteY8" fmla="*/ 932195 h 2547077"/>
              <a:gd name="connsiteX9" fmla="*/ 40911 w 3083442"/>
              <a:gd name="connsiteY9" fmla="*/ 847271 h 2547077"/>
              <a:gd name="connsiteX10" fmla="*/ 1464476 w 3083442"/>
              <a:gd name="connsiteY10" fmla="*/ 0 h 25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4" name="Picture 4" descr="A picture containing person&#10;&#10;Description generated with very high confidence">
            <a:extLst>
              <a:ext uri="{FF2B5EF4-FFF2-40B4-BE49-F238E27FC236}">
                <a16:creationId xmlns:a16="http://schemas.microsoft.com/office/drawing/2014/main" xmlns="" id="{6B254D1F-299A-4A2A-9C6C-D447C70DB5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/>
          </a:blip>
          <a:srcRect l="1808" r="1965"/>
          <a:stretch/>
        </p:blipFill>
        <p:spPr>
          <a:xfrm>
            <a:off x="3532736" y="2984162"/>
            <a:ext cx="2555402" cy="2555402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7" name="Image 7" descr="Une image contenant personne, tenant, utilisation, assis&#10;&#10;Description générée avec un niveau de confiance très élevé">
            <a:extLst>
              <a:ext uri="{FF2B5EF4-FFF2-40B4-BE49-F238E27FC236}">
                <a16:creationId xmlns:a16="http://schemas.microsoft.com/office/drawing/2014/main" xmlns="" id="{1B37CDC0-66B7-482E-A3BE-CF8BD5A1F37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</a:blip>
          <a:srcRect r="20838" b="-1"/>
          <a:stretch/>
        </p:blipFill>
        <p:spPr>
          <a:xfrm>
            <a:off x="1" y="1"/>
            <a:ext cx="3943111" cy="3318096"/>
          </a:xfrm>
          <a:custGeom>
            <a:avLst/>
            <a:gdLst>
              <a:gd name="connsiteX0" fmla="*/ 73119 w 3943111"/>
              <a:gd name="connsiteY0" fmla="*/ 0 h 3318096"/>
              <a:gd name="connsiteX1" fmla="*/ 3572026 w 3943111"/>
              <a:gd name="connsiteY1" fmla="*/ 0 h 3318096"/>
              <a:gd name="connsiteX2" fmla="*/ 3580957 w 3943111"/>
              <a:gd name="connsiteY2" fmla="*/ 11944 h 3318096"/>
              <a:gd name="connsiteX3" fmla="*/ 3943111 w 3943111"/>
              <a:gd name="connsiteY3" fmla="*/ 1197557 h 3318096"/>
              <a:gd name="connsiteX4" fmla="*/ 1822572 w 3943111"/>
              <a:gd name="connsiteY4" fmla="*/ 3318096 h 3318096"/>
              <a:gd name="connsiteX5" fmla="*/ 64188 w 3943111"/>
              <a:gd name="connsiteY5" fmla="*/ 2383171 h 3318096"/>
              <a:gd name="connsiteX6" fmla="*/ 0 w 3943111"/>
              <a:gd name="connsiteY6" fmla="*/ 2277515 h 3318096"/>
              <a:gd name="connsiteX7" fmla="*/ 0 w 3943111"/>
              <a:gd name="connsiteY7" fmla="*/ 117600 h 3318096"/>
              <a:gd name="connsiteX8" fmla="*/ 64188 w 3943111"/>
              <a:gd name="connsiteY8" fmla="*/ 11944 h 331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3111" h="3318096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effectLst>
            <a:softEdge rad="0"/>
          </a:effec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60621" y="1709530"/>
            <a:ext cx="4931379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16406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DB7C82F-AB7E-4F0C-B829-FA1B9C4151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3" descr="Une image contenant personne, homme, intérieur, portant&#10;&#10;Description générée avec un niveau de confiance très élevé">
            <a:extLst>
              <a:ext uri="{FF2B5EF4-FFF2-40B4-BE49-F238E27FC236}">
                <a16:creationId xmlns:a16="http://schemas.microsoft.com/office/drawing/2014/main" xmlns="" id="{0404105E-5FD8-4143-A6E3-FB8282EFAA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8099" r="515" b="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ctangle 4"/>
          <p:cNvSpPr/>
          <p:nvPr/>
        </p:nvSpPr>
        <p:spPr>
          <a:xfrm>
            <a:off x="5562600" y="4934998"/>
            <a:ext cx="6096000" cy="16743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u="sng" dirty="0" err="1" smtClean="0">
                <a:latin typeface="Calibri Light" pitchFamily="34" charset="0"/>
                <a:cs typeface="Calibri Light" pitchFamily="34" charset="0"/>
              </a:rPr>
              <a:t>Problématique</a:t>
            </a:r>
            <a:endParaRPr lang="en-US" sz="2000" dirty="0" smtClean="0">
              <a:latin typeface="Calibri Light" pitchFamily="34" charset="0"/>
              <a:cs typeface="Calibri Light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B0F0"/>
                </a:solidFill>
                <a:latin typeface="Calibri Light" pitchFamily="34" charset="0"/>
                <a:cs typeface="Calibri Light" pitchFamily="34" charset="0"/>
              </a:rPr>
              <a:t> Transport </a:t>
            </a:r>
            <a:r>
              <a:rPr lang="en-US" dirty="0" err="1" smtClean="0">
                <a:solidFill>
                  <a:srgbClr val="00B0F0"/>
                </a:solidFill>
                <a:latin typeface="Calibri Light" pitchFamily="34" charset="0"/>
                <a:cs typeface="Calibri Light" pitchFamily="34" charset="0"/>
              </a:rPr>
              <a:t>inadapté</a:t>
            </a:r>
            <a:endParaRPr lang="en-US" dirty="0" smtClean="0">
              <a:solidFill>
                <a:srgbClr val="00B0F0"/>
              </a:solidFill>
              <a:latin typeface="Calibri Light" pitchFamily="34" charset="0"/>
              <a:cs typeface="Calibri Light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B0F0"/>
                </a:solidFill>
                <a:latin typeface="Calibri Light" pitchFamily="34" charset="0"/>
                <a:cs typeface="Calibri Light" pitchFamily="34" charset="0"/>
              </a:rPr>
              <a:t> Chauffeurs non </a:t>
            </a:r>
            <a:r>
              <a:rPr lang="en-US" dirty="0" err="1" smtClean="0">
                <a:solidFill>
                  <a:srgbClr val="00B0F0"/>
                </a:solidFill>
                <a:latin typeface="Calibri Light" pitchFamily="34" charset="0"/>
                <a:cs typeface="Calibri Light" pitchFamily="34" charset="0"/>
              </a:rPr>
              <a:t>formés</a:t>
            </a:r>
            <a:endParaRPr lang="en-US" dirty="0" smtClean="0">
              <a:solidFill>
                <a:srgbClr val="00B0F0"/>
              </a:solidFill>
              <a:latin typeface="Calibri Light" pitchFamily="34" charset="0"/>
              <a:cs typeface="Calibri Light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B0F0"/>
                </a:solidFill>
                <a:latin typeface="Calibri Light" pitchFamily="34" charset="0"/>
                <a:cs typeface="Calibri Light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Calibri Light" pitchFamily="34" charset="0"/>
                <a:cs typeface="Calibri Light" pitchFamily="34" charset="0"/>
              </a:rPr>
              <a:t>Manque</a:t>
            </a:r>
            <a:r>
              <a:rPr lang="en-US" dirty="0" smtClean="0">
                <a:solidFill>
                  <a:srgbClr val="00B0F0"/>
                </a:solidFill>
                <a:latin typeface="Calibri Light" pitchFamily="34" charset="0"/>
                <a:cs typeface="Calibri Light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Calibri Light" pitchFamily="34" charset="0"/>
                <a:cs typeface="Calibri Light" pitchFamily="34" charset="0"/>
              </a:rPr>
              <a:t>d’informations</a:t>
            </a:r>
            <a:r>
              <a:rPr lang="en-US" dirty="0" smtClean="0">
                <a:solidFill>
                  <a:srgbClr val="00B0F0"/>
                </a:solidFill>
                <a:latin typeface="Calibri Light" pitchFamily="34" charset="0"/>
                <a:cs typeface="Calibri Light" pitchFamily="34" charset="0"/>
              </a:rPr>
              <a:t> </a:t>
            </a:r>
            <a:r>
              <a:rPr lang="en-US" dirty="0" err="1" smtClean="0">
                <a:solidFill>
                  <a:srgbClr val="00B0F0"/>
                </a:solidFill>
                <a:latin typeface="Calibri Light" pitchFamily="34" charset="0"/>
                <a:cs typeface="Calibri Light" pitchFamily="34" charset="0"/>
              </a:rPr>
              <a:t>envers</a:t>
            </a:r>
            <a:r>
              <a:rPr lang="en-US" dirty="0" smtClean="0">
                <a:solidFill>
                  <a:srgbClr val="00B0F0"/>
                </a:solidFill>
                <a:latin typeface="Calibri Light" pitchFamily="34" charset="0"/>
                <a:cs typeface="Calibri Light" pitchFamily="34" charset="0"/>
              </a:rPr>
              <a:t> les </a:t>
            </a:r>
            <a:r>
              <a:rPr lang="en-US" dirty="0" err="1" smtClean="0">
                <a:solidFill>
                  <a:srgbClr val="00B0F0"/>
                </a:solidFill>
                <a:latin typeface="Calibri Light" pitchFamily="34" charset="0"/>
                <a:cs typeface="Calibri Light" pitchFamily="34" charset="0"/>
              </a:rPr>
              <a:t>familles</a:t>
            </a:r>
            <a:r>
              <a:rPr lang="en-US" dirty="0" smtClean="0">
                <a:solidFill>
                  <a:srgbClr val="00B0F0"/>
                </a:solidFill>
                <a:latin typeface="Calibri Light" pitchFamily="34" charset="0"/>
                <a:cs typeface="Calibri Light" pitchFamily="34" charset="0"/>
              </a:rPr>
              <a:t>, les établissements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US" dirty="0" smtClean="0">
                <a:solidFill>
                  <a:srgbClr val="00B0F0"/>
                </a:solidFill>
                <a:latin typeface="Calibri Light" pitchFamily="34" charset="0"/>
                <a:cs typeface="Calibri Light" pitchFamily="34" charset="0"/>
              </a:rPr>
              <a:t> Problème de ponctualité</a:t>
            </a:r>
            <a:endParaRPr lang="en-US" dirty="0">
              <a:solidFill>
                <a:srgbClr val="00B0F0"/>
              </a:solidFill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6" name="Image 5" descr="Une image contenant dessin, assiette&#10;&#10;Description générée avec un niveau de confiance très élevé">
            <a:extLst>
              <a:ext uri="{FF2B5EF4-FFF2-40B4-BE49-F238E27FC236}">
                <a16:creationId xmlns:a16="http://schemas.microsoft.com/office/drawing/2014/main" xmlns="" id="{E74B5470-3B82-4C4F-AA6A-FB962FDDE31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5178" y="3378773"/>
            <a:ext cx="3160143" cy="809256"/>
          </a:xfrm>
          <a:prstGeom prst="rect">
            <a:avLst/>
          </a:prstGeom>
        </p:spPr>
      </p:pic>
      <p:pic>
        <p:nvPicPr>
          <p:cNvPr id="7" name="Picture 8" descr="Augmentation des taux immobiliers fin 20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91997" y="2397124"/>
            <a:ext cx="1757104" cy="1184275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324600" y="451247"/>
            <a:ext cx="58674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u="sng" dirty="0" smtClean="0">
                <a:solidFill>
                  <a:srgbClr val="00B0F0"/>
                </a:solidFill>
                <a:latin typeface="Calibri Light" pitchFamily="34" charset="0"/>
                <a:cs typeface="Calibri Light" pitchFamily="34" charset="0"/>
              </a:rPr>
              <a:t>Constat Marché</a:t>
            </a:r>
          </a:p>
          <a:p>
            <a:r>
              <a:rPr lang="fr-FR" dirty="0" smtClean="0">
                <a:latin typeface="Calibri Light" pitchFamily="34" charset="0"/>
                <a:cs typeface="Calibri Light" pitchFamily="34" charset="0"/>
              </a:rPr>
              <a:t>Le nombre d’élèves en situation de handicap scolarisés en milieu ordinaire est passé de 100 000 en 2006 à plus de </a:t>
            </a:r>
          </a:p>
          <a:p>
            <a:r>
              <a:rPr lang="fr-FR" dirty="0" smtClean="0">
                <a:latin typeface="Calibri Light" pitchFamily="34" charset="0"/>
                <a:cs typeface="Calibri Light" pitchFamily="34" charset="0"/>
              </a:rPr>
              <a:t>360 000 en 2019.</a:t>
            </a:r>
          </a:p>
        </p:txBody>
      </p:sp>
    </p:spTree>
    <p:extLst>
      <p:ext uri="{BB962C8B-B14F-4D97-AF65-F5344CB8AC3E}">
        <p14:creationId xmlns:p14="http://schemas.microsoft.com/office/powerpoint/2010/main" xmlns="" val="3858137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5" descr="Une image contenant alimentation&#10;&#10;Description générée avec un niveau de confiance très élevé">
            <a:extLst>
              <a:ext uri="{FF2B5EF4-FFF2-40B4-BE49-F238E27FC236}">
                <a16:creationId xmlns:a16="http://schemas.microsoft.com/office/drawing/2014/main" xmlns="" id="{72F2A31D-1F4B-440F-ABCE-D1FEDDAE1E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</a:blip>
          <a:srcRect l="27233" r="7003" b="-2"/>
          <a:stretch/>
        </p:blipFill>
        <p:spPr>
          <a:xfrm>
            <a:off x="8007861" y="1"/>
            <a:ext cx="4184139" cy="4247004"/>
          </a:xfrm>
          <a:custGeom>
            <a:avLst/>
            <a:gdLst>
              <a:gd name="connsiteX0" fmla="*/ 807468 w 4184139"/>
              <a:gd name="connsiteY0" fmla="*/ 0 h 4247004"/>
              <a:gd name="connsiteX1" fmla="*/ 4068803 w 4184139"/>
              <a:gd name="connsiteY1" fmla="*/ 0 h 4247004"/>
              <a:gd name="connsiteX2" fmla="*/ 4162158 w 4184139"/>
              <a:gd name="connsiteY2" fmla="*/ 84846 h 4247004"/>
              <a:gd name="connsiteX3" fmla="*/ 4184139 w 4184139"/>
              <a:gd name="connsiteY3" fmla="*/ 109032 h 4247004"/>
              <a:gd name="connsiteX4" fmla="*/ 4184139 w 4184139"/>
              <a:gd name="connsiteY4" fmla="*/ 3508705 h 4247004"/>
              <a:gd name="connsiteX5" fmla="*/ 4162158 w 4184139"/>
              <a:gd name="connsiteY5" fmla="*/ 3532891 h 4247004"/>
              <a:gd name="connsiteX6" fmla="*/ 2438135 w 4184139"/>
              <a:gd name="connsiteY6" fmla="*/ 4247004 h 4247004"/>
              <a:gd name="connsiteX7" fmla="*/ 0 w 4184139"/>
              <a:gd name="connsiteY7" fmla="*/ 1808869 h 4247004"/>
              <a:gd name="connsiteX8" fmla="*/ 714113 w 4184139"/>
              <a:gd name="connsiteY8" fmla="*/ 84846 h 424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4139" h="4247004">
                <a:moveTo>
                  <a:pt x="807468" y="0"/>
                </a:moveTo>
                <a:lnTo>
                  <a:pt x="4068803" y="0"/>
                </a:lnTo>
                <a:lnTo>
                  <a:pt x="4162158" y="84846"/>
                </a:lnTo>
                <a:lnTo>
                  <a:pt x="4184139" y="109032"/>
                </a:lnTo>
                <a:lnTo>
                  <a:pt x="4184139" y="3508705"/>
                </a:lnTo>
                <a:lnTo>
                  <a:pt x="4162158" y="3532891"/>
                </a:lnTo>
                <a:cubicBezTo>
                  <a:pt x="3720942" y="3974107"/>
                  <a:pt x="3111408" y="4247004"/>
                  <a:pt x="2438135" y="4247004"/>
                </a:cubicBezTo>
                <a:cubicBezTo>
                  <a:pt x="1091590" y="4247004"/>
                  <a:pt x="0" y="3155414"/>
                  <a:pt x="0" y="1808869"/>
                </a:cubicBezTo>
                <a:cubicBezTo>
                  <a:pt x="0" y="1135596"/>
                  <a:pt x="272898" y="526062"/>
                  <a:pt x="714113" y="84846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8" name="Image 8" descr="Une image contenant intérieur, portable, table, ordinateur&#10;&#10;Description générée avec un niveau de confiance très élevé">
            <a:extLst>
              <a:ext uri="{FF2B5EF4-FFF2-40B4-BE49-F238E27FC236}">
                <a16:creationId xmlns:a16="http://schemas.microsoft.com/office/drawing/2014/main" xmlns="" id="{ABFDC2E0-E47D-42E4-B6E8-3CA346FA6E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</a:blip>
          <a:srcRect r="16792" b="1"/>
          <a:stretch/>
        </p:blipFill>
        <p:spPr>
          <a:xfrm>
            <a:off x="3834182" y="1"/>
            <a:ext cx="4215670" cy="3381796"/>
          </a:xfrm>
          <a:custGeom>
            <a:avLst/>
            <a:gdLst>
              <a:gd name="connsiteX0" fmla="*/ 431362 w 4215670"/>
              <a:gd name="connsiteY0" fmla="*/ 0 h 3381796"/>
              <a:gd name="connsiteX1" fmla="*/ 3784309 w 4215670"/>
              <a:gd name="connsiteY1" fmla="*/ 0 h 3381796"/>
              <a:gd name="connsiteX2" fmla="*/ 3855685 w 4215670"/>
              <a:gd name="connsiteY2" fmla="*/ 95451 h 3381796"/>
              <a:gd name="connsiteX3" fmla="*/ 4215670 w 4215670"/>
              <a:gd name="connsiteY3" fmla="*/ 1273961 h 3381796"/>
              <a:gd name="connsiteX4" fmla="*/ 2107836 w 4215670"/>
              <a:gd name="connsiteY4" fmla="*/ 3381796 h 3381796"/>
              <a:gd name="connsiteX5" fmla="*/ 0 w 4215670"/>
              <a:gd name="connsiteY5" fmla="*/ 1273961 h 3381796"/>
              <a:gd name="connsiteX6" fmla="*/ 359986 w 4215670"/>
              <a:gd name="connsiteY6" fmla="*/ 95451 h 3381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5670" h="3381796">
                <a:moveTo>
                  <a:pt x="431362" y="0"/>
                </a:moveTo>
                <a:lnTo>
                  <a:pt x="3784309" y="0"/>
                </a:lnTo>
                <a:lnTo>
                  <a:pt x="3855685" y="95451"/>
                </a:lnTo>
                <a:cubicBezTo>
                  <a:pt x="4082961" y="431863"/>
                  <a:pt x="4215670" y="837414"/>
                  <a:pt x="4215670" y="1273961"/>
                </a:cubicBezTo>
                <a:cubicBezTo>
                  <a:pt x="4215670" y="2438087"/>
                  <a:pt x="3271960" y="3381796"/>
                  <a:pt x="2107836" y="3381796"/>
                </a:cubicBezTo>
                <a:cubicBezTo>
                  <a:pt x="943711" y="3381796"/>
                  <a:pt x="0" y="2438087"/>
                  <a:pt x="0" y="1273961"/>
                </a:cubicBezTo>
                <a:cubicBezTo>
                  <a:pt x="0" y="837414"/>
                  <a:pt x="132710" y="431863"/>
                  <a:pt x="359986" y="95451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0" name="Image 11" descr="Une image contenant portable, ordinateur, table, femme&#10;&#10;Description générée avec un niveau de confiance très élevé">
            <a:extLst>
              <a:ext uri="{FF2B5EF4-FFF2-40B4-BE49-F238E27FC236}">
                <a16:creationId xmlns:a16="http://schemas.microsoft.com/office/drawing/2014/main" xmlns="" id="{6CEF0386-2DF8-466C-B33E-3089421D0F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/>
          </a:blip>
          <a:srcRect l="37349"/>
          <a:stretch/>
        </p:blipFill>
        <p:spPr>
          <a:xfrm>
            <a:off x="1" y="1337091"/>
            <a:ext cx="5190767" cy="5530385"/>
          </a:xfrm>
          <a:custGeom>
            <a:avLst/>
            <a:gdLst>
              <a:gd name="connsiteX0" fmla="*/ 1986067 w 5190767"/>
              <a:gd name="connsiteY0" fmla="*/ 0 h 5530385"/>
              <a:gd name="connsiteX1" fmla="*/ 5190767 w 5190767"/>
              <a:gd name="connsiteY1" fmla="*/ 3204701 h 5530385"/>
              <a:gd name="connsiteX2" fmla="*/ 4252132 w 5190767"/>
              <a:gd name="connsiteY2" fmla="*/ 5470767 h 5530385"/>
              <a:gd name="connsiteX3" fmla="*/ 4186536 w 5190767"/>
              <a:gd name="connsiteY3" fmla="*/ 5530385 h 5530385"/>
              <a:gd name="connsiteX4" fmla="*/ 0 w 5190767"/>
              <a:gd name="connsiteY4" fmla="*/ 5530385 h 5530385"/>
              <a:gd name="connsiteX5" fmla="*/ 0 w 5190767"/>
              <a:gd name="connsiteY5" fmla="*/ 692598 h 5530385"/>
              <a:gd name="connsiteX6" fmla="*/ 194287 w 5190767"/>
              <a:gd name="connsiteY6" fmla="*/ 547313 h 5530385"/>
              <a:gd name="connsiteX7" fmla="*/ 1986067 w 5190767"/>
              <a:gd name="connsiteY7" fmla="*/ 0 h 553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767" h="5530385">
                <a:moveTo>
                  <a:pt x="1986067" y="0"/>
                </a:moveTo>
                <a:cubicBezTo>
                  <a:pt x="3755974" y="0"/>
                  <a:pt x="5190767" y="1434794"/>
                  <a:pt x="5190767" y="3204701"/>
                </a:cubicBezTo>
                <a:cubicBezTo>
                  <a:pt x="5190767" y="4089655"/>
                  <a:pt x="4832069" y="4890830"/>
                  <a:pt x="4252132" y="5470767"/>
                </a:cubicBezTo>
                <a:lnTo>
                  <a:pt x="4186536" y="5530385"/>
                </a:lnTo>
                <a:lnTo>
                  <a:pt x="0" y="5530385"/>
                </a:lnTo>
                <a:lnTo>
                  <a:pt x="0" y="692598"/>
                </a:lnTo>
                <a:lnTo>
                  <a:pt x="194287" y="547313"/>
                </a:lnTo>
                <a:cubicBezTo>
                  <a:pt x="705761" y="201768"/>
                  <a:pt x="1322351" y="0"/>
                  <a:pt x="1986067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4603FC70-67D9-49EF-983C-3853BF2B49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77027" y="2524539"/>
            <a:ext cx="6096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 smtClean="0">
              <a:solidFill>
                <a:srgbClr val="00B0F0"/>
              </a:solidFill>
            </a:endParaRPr>
          </a:p>
          <a:p>
            <a:pPr>
              <a:buFont typeface="Wingdings" pitchFamily="2" charset="2"/>
              <a:buChar char="v"/>
            </a:pPr>
            <a:endParaRPr lang="fr-FR" dirty="0" smtClean="0">
              <a:solidFill>
                <a:srgbClr val="00B0F0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fr-FR" dirty="0" smtClean="0">
                <a:solidFill>
                  <a:srgbClr val="00B0F0"/>
                </a:solidFill>
              </a:rPr>
              <a:t> Création plateforme Full web</a:t>
            </a:r>
          </a:p>
          <a:p>
            <a:pPr>
              <a:buFont typeface="Wingdings" pitchFamily="2" charset="2"/>
              <a:buChar char="v"/>
            </a:pPr>
            <a:endParaRPr lang="fr-FR" dirty="0" smtClean="0">
              <a:solidFill>
                <a:srgbClr val="00B0F0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fr-FR" dirty="0" smtClean="0">
                <a:solidFill>
                  <a:srgbClr val="00B0F0"/>
                </a:solidFill>
              </a:rPr>
              <a:t> Charte graphique</a:t>
            </a:r>
          </a:p>
          <a:p>
            <a:pPr>
              <a:buFont typeface="Wingdings" pitchFamily="2" charset="2"/>
              <a:buChar char="v"/>
            </a:pPr>
            <a:endParaRPr lang="fr-FR" dirty="0" smtClean="0">
              <a:solidFill>
                <a:srgbClr val="00B0F0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fr-FR" dirty="0" smtClean="0">
                <a:solidFill>
                  <a:srgbClr val="00B0F0"/>
                </a:solidFill>
              </a:rPr>
              <a:t> Création et optimisation  de circuits </a:t>
            </a:r>
          </a:p>
          <a:p>
            <a:r>
              <a:rPr lang="fr-FR" dirty="0" smtClean="0">
                <a:solidFill>
                  <a:srgbClr val="00B0F0"/>
                </a:solidFill>
              </a:rPr>
              <a:t> ( coordonnées établissements, usagers, chauffeurs)</a:t>
            </a:r>
          </a:p>
          <a:p>
            <a:r>
              <a:rPr lang="fr-FR" dirty="0" smtClean="0">
                <a:solidFill>
                  <a:srgbClr val="00B0F0"/>
                </a:solidFill>
              </a:rPr>
              <a:t> </a:t>
            </a:r>
          </a:p>
          <a:p>
            <a:pPr>
              <a:buFont typeface="Wingdings" pitchFamily="2" charset="2"/>
              <a:buChar char="v"/>
            </a:pPr>
            <a:r>
              <a:rPr lang="fr-FR" dirty="0" smtClean="0">
                <a:solidFill>
                  <a:srgbClr val="00B0F0"/>
                </a:solidFill>
              </a:rPr>
              <a:t> Outil de </a:t>
            </a:r>
            <a:r>
              <a:rPr lang="fr-FR" dirty="0" err="1" smtClean="0">
                <a:solidFill>
                  <a:srgbClr val="00B0F0"/>
                </a:solidFill>
              </a:rPr>
              <a:t>reporting</a:t>
            </a:r>
            <a:r>
              <a:rPr lang="fr-FR" dirty="0" smtClean="0">
                <a:solidFill>
                  <a:srgbClr val="00B0F0"/>
                </a:solidFill>
              </a:rPr>
              <a:t> intégré</a:t>
            </a:r>
          </a:p>
          <a:p>
            <a:pPr>
              <a:buFont typeface="Wingdings" pitchFamily="2" charset="2"/>
              <a:buChar char="v"/>
            </a:pPr>
            <a:endParaRPr lang="fr-FR" dirty="0" smtClean="0">
              <a:solidFill>
                <a:srgbClr val="00B0F0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fr-FR" dirty="0" smtClean="0">
                <a:solidFill>
                  <a:srgbClr val="00B0F0"/>
                </a:solidFill>
              </a:rPr>
              <a:t> Messagerie instantanée</a:t>
            </a:r>
          </a:p>
          <a:p>
            <a:endParaRPr lang="fr-FR" dirty="0" smtClean="0">
              <a:solidFill>
                <a:srgbClr val="00B0F0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fr-FR" dirty="0" smtClean="0">
                <a:solidFill>
                  <a:srgbClr val="00B0F0"/>
                </a:solidFill>
              </a:rPr>
              <a:t> Géolocalisation en temps réel du </a:t>
            </a:r>
          </a:p>
          <a:p>
            <a:r>
              <a:rPr lang="fr-FR" dirty="0" smtClean="0">
                <a:solidFill>
                  <a:srgbClr val="00B0F0"/>
                </a:solidFill>
              </a:rPr>
              <a:t>Chauffeur</a:t>
            </a:r>
          </a:p>
          <a:p>
            <a:endParaRPr lang="fr-FR" dirty="0" smtClean="0">
              <a:solidFill>
                <a:srgbClr val="00B0F0"/>
              </a:solidFill>
            </a:endParaRPr>
          </a:p>
          <a:p>
            <a:endParaRPr lang="fr-FR" dirty="0" smtClean="0">
              <a:solidFill>
                <a:srgbClr val="00B0F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8441" y="443984"/>
            <a:ext cx="1300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u="sng" dirty="0" smtClean="0"/>
              <a:t>Besoins</a:t>
            </a:r>
            <a:endParaRPr lang="fr-FR" sz="2800" dirty="0"/>
          </a:p>
        </p:txBody>
      </p:sp>
      <p:pic>
        <p:nvPicPr>
          <p:cNvPr id="12" name="Picture 27" descr="https://anvergur.fr/assets/img/macbook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12358" y="4770259"/>
            <a:ext cx="3379642" cy="20877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88878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980F3760-26B8-49C4-AE8C-9B4E54FF11D5}"/>
              </a:ext>
            </a:extLst>
          </p:cNvPr>
          <p:cNvSpPr txBox="1"/>
          <p:nvPr/>
        </p:nvSpPr>
        <p:spPr>
          <a:xfrm>
            <a:off x="1609476" y="484395"/>
            <a:ext cx="5120114" cy="16927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dirty="0">
              <a:solidFill>
                <a:srgbClr val="00B0F0"/>
              </a:solidFill>
              <a:latin typeface="+mj-lt"/>
              <a:ea typeface="+mj-ea"/>
              <a:cs typeface="Calibri Light"/>
            </a:endParaRPr>
          </a:p>
        </p:txBody>
      </p:sp>
      <p:pic>
        <p:nvPicPr>
          <p:cNvPr id="17" name="Image 16" descr="Mobilité Android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4891" y="4661932"/>
            <a:ext cx="3190796" cy="1897894"/>
          </a:xfrm>
          <a:prstGeom prst="rect">
            <a:avLst/>
          </a:prstGeom>
          <a:noFill/>
        </p:spPr>
      </p:pic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530290"/>
            <a:ext cx="3160643" cy="677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sng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Géolocalisation - GPS</a:t>
            </a:r>
            <a:endParaRPr kumimoji="0" lang="fr-FR" sz="14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Position des chauffeurs en temps réel</a:t>
            </a:r>
            <a:br>
              <a:rPr kumimoji="0" lang="fr-FR" sz="14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fr-FR" sz="14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Géolocalisation des points d'arrêts</a:t>
            </a:r>
            <a:br>
              <a:rPr kumimoji="0" lang="fr-FR" sz="14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fr-FR" sz="14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Géolocalisation de toutes les adresses</a:t>
            </a:r>
            <a:br>
              <a:rPr kumimoji="0" lang="fr-FR" sz="14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fr-FR" sz="14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Visualisation sur carte des circuits</a:t>
            </a:r>
            <a:r>
              <a:rPr kumimoji="0" lang="fr-FR" sz="14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r>
              <a:rPr lang="fr-FR" sz="1400" u="sng" dirty="0" smtClean="0">
                <a:latin typeface="Arial" pitchFamily="34" charset="0"/>
                <a:cs typeface="Arial" pitchFamily="34" charset="0"/>
              </a:rPr>
              <a:t>Application </a:t>
            </a:r>
            <a:r>
              <a:rPr lang="fr-FR" sz="1400" u="sng" dirty="0" err="1" smtClean="0">
                <a:latin typeface="Arial" pitchFamily="34" charset="0"/>
                <a:cs typeface="Arial" pitchFamily="34" charset="0"/>
              </a:rPr>
              <a:t>Android</a:t>
            </a:r>
            <a:r>
              <a:rPr lang="fr-FR" sz="1400" u="sng" dirty="0" smtClean="0">
                <a:latin typeface="Arial" pitchFamily="34" charset="0"/>
                <a:cs typeface="Arial" pitchFamily="34" charset="0"/>
              </a:rPr>
              <a:t> </a:t>
            </a: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1400" dirty="0" smtClean="0">
                <a:latin typeface="Arial" pitchFamily="34" charset="0"/>
                <a:cs typeface="Arial" pitchFamily="34" charset="0"/>
              </a:rPr>
              <a:t>Suivre les chauffeurs en temps réel. Calcul des horaires de travail ainsi que les absences usagers automatiquement remontées aux régulateurs.</a:t>
            </a:r>
            <a:br>
              <a:rPr lang="fr-FR" sz="1400" dirty="0" smtClean="0">
                <a:latin typeface="Arial" pitchFamily="34" charset="0"/>
                <a:cs typeface="Arial" pitchFamily="34" charset="0"/>
              </a:rPr>
            </a:br>
            <a:r>
              <a:rPr lang="fr-FR" sz="1400" dirty="0" smtClean="0">
                <a:latin typeface="Arial" pitchFamily="34" charset="0"/>
                <a:cs typeface="Arial" pitchFamily="34" charset="0"/>
              </a:rPr>
              <a:t>Messagerie instantanée</a:t>
            </a:r>
          </a:p>
          <a:p>
            <a:endParaRPr kumimoji="0" lang="fr-FR" sz="14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r>
              <a:rPr lang="fr-FR" sz="1400" u="sng" dirty="0" smtClean="0">
                <a:latin typeface="Arial" pitchFamily="34" charset="0"/>
                <a:cs typeface="Arial" pitchFamily="34" charset="0"/>
              </a:rPr>
              <a:t>Portail Chauffeur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fr-FR" sz="1400" dirty="0" smtClean="0">
                <a:latin typeface="Arial" pitchFamily="34" charset="0"/>
                <a:cs typeface="Arial" pitchFamily="34" charset="0"/>
              </a:rPr>
            </a:br>
            <a:r>
              <a:rPr lang="fr-FR" sz="1400" dirty="0" smtClean="0">
                <a:latin typeface="Arial" pitchFamily="34" charset="0"/>
                <a:cs typeface="Arial" pitchFamily="34" charset="0"/>
              </a:rPr>
              <a:t>Le chauffeur peut se connecter à l'application et consulter ses feuilles de routes, saisir ses demandes d'indisponibilité, déclarer ses horaires, récupérer des documents, saisir ses frais,... </a:t>
            </a:r>
          </a:p>
          <a:p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r>
              <a:rPr lang="fr-FR" sz="1400" u="sng" dirty="0" smtClean="0">
                <a:latin typeface="Arial" pitchFamily="34" charset="0"/>
                <a:cs typeface="Arial" pitchFamily="34" charset="0"/>
              </a:rPr>
              <a:t>Portail Famille</a:t>
            </a:r>
          </a:p>
          <a:p>
            <a:r>
              <a:rPr lang="fr-FR" sz="1400" dirty="0" smtClean="0">
                <a:latin typeface="Arial" pitchFamily="34" charset="0"/>
                <a:cs typeface="Arial" pitchFamily="34" charset="0"/>
              </a:rPr>
              <a:t>Chaque famille a accès à son espace sur lequel elles peuvent visualiser le chauffeur attitré et communiquer avec lui.</a:t>
            </a:r>
          </a:p>
          <a:p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endParaRPr kumimoji="0" lang="fr-FR" sz="14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7971183" y="1241076"/>
            <a:ext cx="4220817" cy="467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Transports PMR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Création de circuits régulier PMR</a:t>
            </a:r>
            <a:b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Calcul des trajets </a:t>
            </a:r>
            <a:b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Optimisation des trajets</a:t>
            </a:r>
            <a:b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Calcul des horaires automatisés</a:t>
            </a:r>
            <a:b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Fiche Trajet détaillée par jour et par Aller/Retour</a:t>
            </a:r>
            <a:b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Gestion des usagers multi-adresses</a:t>
            </a:r>
            <a:b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Prise en charge domicile ou à points d'arrêts</a:t>
            </a:r>
            <a:b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Suivi des absences usagers</a:t>
            </a:r>
            <a:b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Référencement des </a:t>
            </a:r>
            <a:r>
              <a:rPr kumimoji="0" 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problèmatiques</a:t>
            </a:r>
            <a:endParaRPr kumimoji="0" 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r>
              <a:rPr lang="fr-FR" sz="1400" dirty="0" smtClean="0">
                <a:latin typeface="Arial" pitchFamily="34" charset="0"/>
                <a:cs typeface="Arial" pitchFamily="34" charset="0"/>
              </a:rPr>
              <a:t>Fiche complète salarié</a:t>
            </a:r>
            <a:br>
              <a:rPr lang="fr-FR" sz="1400" dirty="0" smtClean="0">
                <a:latin typeface="Arial" pitchFamily="34" charset="0"/>
                <a:cs typeface="Arial" pitchFamily="34" charset="0"/>
              </a:rPr>
            </a:br>
            <a:r>
              <a:rPr lang="fr-FR" sz="1400" dirty="0" smtClean="0">
                <a:latin typeface="Arial" pitchFamily="34" charset="0"/>
                <a:cs typeface="Arial" pitchFamily="34" charset="0"/>
              </a:rPr>
              <a:t>Fiche complète usager</a:t>
            </a:r>
          </a:p>
          <a:p>
            <a:r>
              <a:rPr lang="fr-FR" sz="1400" dirty="0" smtClean="0">
                <a:latin typeface="Arial" pitchFamily="34" charset="0"/>
                <a:cs typeface="Arial" pitchFamily="34" charset="0"/>
              </a:rPr>
              <a:t>Fiche complète établissement</a:t>
            </a:r>
            <a:br>
              <a:rPr lang="fr-FR" sz="1400" dirty="0" smtClean="0">
                <a:latin typeface="Arial" pitchFamily="34" charset="0"/>
                <a:cs typeface="Arial" pitchFamily="34" charset="0"/>
              </a:rPr>
            </a:br>
            <a:r>
              <a:rPr lang="fr-FR" sz="1400" dirty="0" smtClean="0">
                <a:latin typeface="Arial" pitchFamily="34" charset="0"/>
                <a:cs typeface="Arial" pitchFamily="34" charset="0"/>
              </a:rPr>
              <a:t>Suivi des indisponibilités des chauffeurs</a:t>
            </a:r>
            <a:br>
              <a:rPr lang="fr-FR" sz="1400" dirty="0" smtClean="0">
                <a:latin typeface="Arial" pitchFamily="34" charset="0"/>
                <a:cs typeface="Arial" pitchFamily="34" charset="0"/>
              </a:rPr>
            </a:br>
            <a:r>
              <a:rPr lang="fr-FR" sz="1400" dirty="0" smtClean="0">
                <a:latin typeface="Arial" pitchFamily="34" charset="0"/>
                <a:cs typeface="Arial" pitchFamily="34" charset="0"/>
              </a:rPr>
              <a:t>Planning des chauffeurs</a:t>
            </a:r>
            <a:br>
              <a:rPr lang="fr-FR" sz="1400" dirty="0" smtClean="0">
                <a:latin typeface="Arial" pitchFamily="34" charset="0"/>
                <a:cs typeface="Arial" pitchFamily="34" charset="0"/>
              </a:rPr>
            </a:br>
            <a:r>
              <a:rPr lang="fr-FR" sz="1400" dirty="0" smtClean="0">
                <a:latin typeface="Arial" pitchFamily="34" charset="0"/>
                <a:cs typeface="Arial" pitchFamily="34" charset="0"/>
              </a:rPr>
              <a:t>Envoi automatique des feuilles de routes</a:t>
            </a:r>
            <a:br>
              <a:rPr lang="fr-FR" sz="1400" dirty="0" smtClean="0">
                <a:latin typeface="Arial" pitchFamily="34" charset="0"/>
                <a:cs typeface="Arial" pitchFamily="34" charset="0"/>
              </a:rPr>
            </a:br>
            <a:r>
              <a:rPr lang="fr-FR" sz="1400" dirty="0" smtClean="0">
                <a:latin typeface="Arial" pitchFamily="34" charset="0"/>
                <a:cs typeface="Arial" pitchFamily="34" charset="0"/>
              </a:rPr>
              <a:t>Contrôle des heures chauffeurs</a:t>
            </a:r>
            <a:br>
              <a:rPr lang="fr-FR" sz="1400" dirty="0" smtClean="0">
                <a:latin typeface="Arial" pitchFamily="34" charset="0"/>
                <a:cs typeface="Arial" pitchFamily="34" charset="0"/>
              </a:rPr>
            </a:br>
            <a:r>
              <a:rPr lang="fr-FR" sz="1400" dirty="0" smtClean="0">
                <a:latin typeface="Arial" pitchFamily="34" charset="0"/>
                <a:cs typeface="Arial" pitchFamily="34" charset="0"/>
              </a:rPr>
              <a:t>Etat des congés</a:t>
            </a:r>
            <a:br>
              <a:rPr lang="fr-FR" sz="1400" dirty="0" smtClean="0">
                <a:latin typeface="Arial" pitchFamily="34" charset="0"/>
                <a:cs typeface="Arial" pitchFamily="34" charset="0"/>
              </a:rPr>
            </a:br>
            <a:r>
              <a:rPr lang="fr-FR" sz="1400" dirty="0" smtClean="0">
                <a:latin typeface="Arial" pitchFamily="34" charset="0"/>
                <a:cs typeface="Arial" pitchFamily="34" charset="0"/>
              </a:rPr>
              <a:t>Géolocalisation GPS des chauffeurs</a:t>
            </a:r>
            <a:br>
              <a:rPr lang="fr-FR" sz="1400" dirty="0" smtClean="0">
                <a:latin typeface="Arial" pitchFamily="34" charset="0"/>
                <a:cs typeface="Arial" pitchFamily="34" charset="0"/>
              </a:rPr>
            </a:b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Image 19" descr="https://anvergur.fr/assets/img/famille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87008" y="2524539"/>
            <a:ext cx="2083521" cy="1933102"/>
          </a:xfrm>
          <a:prstGeom prst="rect">
            <a:avLst/>
          </a:prstGeom>
          <a:noFill/>
        </p:spPr>
      </p:pic>
      <p:pic>
        <p:nvPicPr>
          <p:cNvPr id="21" name="Image 20" descr="Geolocalisation Google des adresse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10096" y="971281"/>
            <a:ext cx="2547880" cy="1377109"/>
          </a:xfrm>
          <a:prstGeom prst="rect">
            <a:avLst/>
          </a:prstGeom>
          <a:noFill/>
        </p:spPr>
      </p:pic>
      <p:sp>
        <p:nvSpPr>
          <p:cNvPr id="8" name="ZoneTexte 7"/>
          <p:cNvSpPr txBox="1"/>
          <p:nvPr/>
        </p:nvSpPr>
        <p:spPr>
          <a:xfrm>
            <a:off x="4731027" y="0"/>
            <a:ext cx="1804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 smtClean="0">
                <a:solidFill>
                  <a:srgbClr val="00B0F0"/>
                </a:solidFill>
              </a:rPr>
              <a:t>Contenu</a:t>
            </a:r>
            <a:endParaRPr lang="fr-FR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37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xmlns="" id="{07322A9E-F1EC-405E-8971-BA906EFFCC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xmlns="" id="{A5704422-1118-4FD1-95AD-29A064EB80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xmlns="" id="{A88B2AAA-B805-498E-A9E6-98B8858554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xmlns="" id="{9B8051E0-19D7-43E1-BFD9-E6DBFEB3A3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xmlns="" id="{4EDB2B02-86A2-46F5-A4BE-B7D9B10411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xmlns="" id="{43954639-FB5D-41F4-9560-6F6DFE7784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xmlns="" id="{E898931C-0323-41FA-A036-20F818B1FF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xmlns="" id="{89AFE9DD-0792-4B98-B4EB-97ACA17E6A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xmlns="" id="{3981F5C4-9AE1-404E-AF44-A4E6DB374F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xmlns="" id="{763C1781-8726-4FAC-8C45-FF40376BE4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1">
            <a:extLst>
              <a:ext uri="{FF2B5EF4-FFF2-40B4-BE49-F238E27FC236}">
                <a16:creationId xmlns:a16="http://schemas.microsoft.com/office/drawing/2014/main" xmlns="" id="{301491B5-56C7-43DC-A3D9-861EECCA05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AD122A4A-6B62-4E36-BCC9-DED6172349E5}"/>
              </a:ext>
            </a:extLst>
          </p:cNvPr>
          <p:cNvSpPr txBox="1"/>
          <p:nvPr/>
        </p:nvSpPr>
        <p:spPr>
          <a:xfrm>
            <a:off x="8423565" y="387928"/>
            <a:ext cx="3768436" cy="273100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+mj-lt"/>
                <a:ea typeface="+mj-ea"/>
                <a:cs typeface="+mj-cs"/>
              </a:rPr>
              <a:t>Vanessa CORMIER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>
                <a:solidFill>
                  <a:srgbClr val="00B0F0"/>
                </a:solidFill>
                <a:latin typeface="+mj-lt"/>
                <a:ea typeface="+mj-ea"/>
                <a:cs typeface="+mj-cs"/>
              </a:rPr>
              <a:t>Fondatrice</a:t>
            </a:r>
            <a:r>
              <a:rPr lang="en-US" sz="28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800" dirty="0" err="1">
                <a:solidFill>
                  <a:srgbClr val="00B0F0"/>
                </a:solidFill>
                <a:latin typeface="+mj-lt"/>
                <a:ea typeface="+mj-ea"/>
                <a:cs typeface="+mj-cs"/>
              </a:rPr>
              <a:t>Marvyna</a:t>
            </a:r>
            <a:r>
              <a:rPr lang="en-US" sz="28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dirty="0" smtClean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Mobilité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dirty="0" smtClean="0">
              <a:solidFill>
                <a:srgbClr val="00B0F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 smtClean="0">
                <a:latin typeface="+mj-lt"/>
                <a:ea typeface="+mj-ea"/>
                <a:cs typeface="+mj-cs"/>
              </a:rPr>
              <a:t>Coordonnées</a:t>
            </a:r>
            <a:r>
              <a:rPr lang="en-US" sz="2800" dirty="0" smtClean="0">
                <a:latin typeface="+mj-lt"/>
                <a:ea typeface="+mj-ea"/>
                <a:cs typeface="+mj-cs"/>
              </a:rPr>
              <a:t> 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smtClean="0">
                <a:latin typeface="+mj-lt"/>
                <a:ea typeface="+mj-ea"/>
                <a:cs typeface="+mj-cs"/>
              </a:rPr>
              <a:t>       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smtClean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marvynamobilite@gmail.com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 err="1" smtClean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Tél</a:t>
            </a:r>
            <a:r>
              <a:rPr lang="en-US" sz="2800" dirty="0" smtClean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 : 06 21 82 40 22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dirty="0" smtClean="0">
              <a:solidFill>
                <a:srgbClr val="00B0F0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dirty="0">
              <a:solidFill>
                <a:srgbClr val="00B0F0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34" name="Freeform 22">
            <a:extLst>
              <a:ext uri="{FF2B5EF4-FFF2-40B4-BE49-F238E27FC236}">
                <a16:creationId xmlns:a16="http://schemas.microsoft.com/office/drawing/2014/main" xmlns="" id="{237E2353-22DF-46E0-A200-FB30F8F394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3">
            <a:extLst>
              <a:ext uri="{FF2B5EF4-FFF2-40B4-BE49-F238E27FC236}">
                <a16:creationId xmlns:a16="http://schemas.microsoft.com/office/drawing/2014/main" xmlns="" id="{DD6138DB-057B-45F7-A5F4-E7BFDA20D0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79A54AB1-B64F-4843-BFAB-81CB74E66B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7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xmlns="" id="{F7F1C06A-EBCC-4654-92EE-FB1FA63795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092" r="8357" b="2"/>
          <a:stretch/>
        </p:blipFill>
        <p:spPr>
          <a:xfrm>
            <a:off x="921910" y="465243"/>
            <a:ext cx="7761924" cy="5343065"/>
          </a:xfrm>
          <a:custGeom>
            <a:avLst/>
            <a:gdLst>
              <a:gd name="connsiteX0" fmla="*/ 3025687 w 7761924"/>
              <a:gd name="connsiteY0" fmla="*/ 76 h 5343065"/>
              <a:gd name="connsiteX1" fmla="*/ 3372722 w 7761924"/>
              <a:gd name="connsiteY1" fmla="*/ 16088 h 5343065"/>
              <a:gd name="connsiteX2" fmla="*/ 7761924 w 7761924"/>
              <a:gd name="connsiteY2" fmla="*/ 3316816 h 5343065"/>
              <a:gd name="connsiteX3" fmla="*/ 3701109 w 7761924"/>
              <a:gd name="connsiteY3" fmla="*/ 5320611 h 5343065"/>
              <a:gd name="connsiteX4" fmla="*/ 36290 w 7761924"/>
              <a:gd name="connsiteY4" fmla="*/ 2696959 h 5343065"/>
              <a:gd name="connsiteX5" fmla="*/ 3025687 w 7761924"/>
              <a:gd name="connsiteY5" fmla="*/ 76 h 534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47018" y="2745510"/>
            <a:ext cx="2844079" cy="4112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22534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524</TotalTime>
  <Words>123</Words>
  <Application>Microsoft Office PowerPoint</Application>
  <PresentationFormat>Personnalisé</PresentationFormat>
  <Paragraphs>47</Paragraphs>
  <Slides>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Thème Office</vt:lpstr>
      <vt:lpstr>Diapositive 1</vt:lpstr>
      <vt:lpstr>Diapositive 2</vt:lpstr>
      <vt:lpstr>Diapositive 3</vt:lpstr>
      <vt:lpstr>Diapositive 4</vt:lpstr>
      <vt:lpstr>Diapositive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Marvyna Mobilité</dc:title>
  <dc:creator>Vanessa Cormier</dc:creator>
  <cp:lastModifiedBy>Vanessa Cormier</cp:lastModifiedBy>
  <cp:revision>115</cp:revision>
  <dcterms:created xsi:type="dcterms:W3CDTF">2020-01-26T12:34:33Z</dcterms:created>
  <dcterms:modified xsi:type="dcterms:W3CDTF">2020-11-24T16:03:09Z</dcterms:modified>
</cp:coreProperties>
</file>